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808" r:id="rId2"/>
  </p:sldMasterIdLst>
  <p:notesMasterIdLst>
    <p:notesMasterId r:id="rId30"/>
  </p:notesMasterIdLst>
  <p:handoutMasterIdLst>
    <p:handoutMasterId r:id="rId31"/>
  </p:handoutMasterIdLst>
  <p:sldIdLst>
    <p:sldId id="652" r:id="rId3"/>
    <p:sldId id="653" r:id="rId4"/>
    <p:sldId id="651" r:id="rId5"/>
    <p:sldId id="657" r:id="rId6"/>
    <p:sldId id="516" r:id="rId7"/>
    <p:sldId id="665" r:id="rId8"/>
    <p:sldId id="673" r:id="rId9"/>
    <p:sldId id="658" r:id="rId10"/>
    <p:sldId id="635" r:id="rId11"/>
    <p:sldId id="637" r:id="rId12"/>
    <p:sldId id="666" r:id="rId13"/>
    <p:sldId id="594" r:id="rId14"/>
    <p:sldId id="667" r:id="rId15"/>
    <p:sldId id="668" r:id="rId16"/>
    <p:sldId id="535" r:id="rId17"/>
    <p:sldId id="588" r:id="rId18"/>
    <p:sldId id="670" r:id="rId19"/>
    <p:sldId id="640" r:id="rId20"/>
    <p:sldId id="641" r:id="rId21"/>
    <p:sldId id="642" r:id="rId22"/>
    <p:sldId id="643" r:id="rId23"/>
    <p:sldId id="543" r:id="rId24"/>
    <p:sldId id="669" r:id="rId25"/>
    <p:sldId id="672" r:id="rId26"/>
    <p:sldId id="628" r:id="rId27"/>
    <p:sldId id="663" r:id="rId28"/>
    <p:sldId id="664" r:id="rId29"/>
  </p:sldIdLst>
  <p:sldSz cx="9144000" cy="6858000" type="screen4x3"/>
  <p:notesSz cx="9856788" cy="67976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8838"/>
    <a:srgbClr val="74B230"/>
    <a:srgbClr val="CC0000"/>
    <a:srgbClr val="663300"/>
    <a:srgbClr val="FF6600"/>
    <a:srgbClr val="FFD03B"/>
    <a:srgbClr val="FFFFEB"/>
    <a:srgbClr val="FFFFC5"/>
    <a:srgbClr val="004C00"/>
    <a:srgbClr val="005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2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idor-01\publico\Coord.%20T&#233;cnica%20Reg.%20Infraestrutura\Banco%20de%20Dados\2013\Gr&#225;ficos\006%20-%20Matriz%20El&#233;trica%20Brasil%20-%20grafico%20com%20imagem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-01\publico\Coord.%20T&#233;cnica%20Reg.%20Infraestrutura\Banco%20de%20Dados\2013\Gr&#225;ficos\033%20-%20Capacidade%20Nova%20e%20Acumulada%20Brasi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-01\publico\Coord.%20T&#233;cnica%20Reg.%20Infraestrutura\Banco%20de%20Dados\2013\Gr&#225;ficos\019%20-%20Pre&#231;o%20dos%20leil&#245;es%20e%20m&#233;dia%20-%20EN%20e%20P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-01\publico\Coord.%20T&#233;cnica%20Reg.%20Infraestrutura\Banco%20de%20Dados\2013\Gr&#225;ficos\035%20-%20Fator%20de%20Capacidad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idor-01\publico\Coord.%20T&#233;cnica%20Reg.%20Infraestrutura\Banco%20de%20Dados\2013\Gr&#225;ficos\020%20-%20gera&#231;&#227;o%20produzid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60"/>
      <c:rotY val="0"/>
      <c:depthPercent val="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520925925925929E-2"/>
          <c:y val="6.3691851851851861E-2"/>
          <c:w val="0.89871351851851855"/>
          <c:h val="0.81374240740740744"/>
        </c:manualLayout>
      </c:layout>
      <c:pie3DChart>
        <c:varyColors val="1"/>
        <c:ser>
          <c:idx val="0"/>
          <c:order val="0"/>
          <c:explosion val="30"/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5"/>
            <c:bubble3D val="0"/>
            <c:spPr>
              <a:solidFill>
                <a:schemeClr val="accent2"/>
              </a:solidFill>
            </c:spPr>
          </c:dPt>
          <c:dPt>
            <c:idx val="6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7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Lbls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'ABEEólica - EN'!$B$19:$B$26</c:f>
              <c:strCache>
                <c:ptCount val="8"/>
                <c:pt idx="0">
                  <c:v>Hidrelétrica</c:v>
                </c:pt>
                <c:pt idx="1">
                  <c:v>Biomassa</c:v>
                </c:pt>
                <c:pt idx="2">
                  <c:v>Eólica</c:v>
                </c:pt>
                <c:pt idx="3">
                  <c:v>PCH</c:v>
                </c:pt>
                <c:pt idx="4">
                  <c:v>Gás Natural</c:v>
                </c:pt>
                <c:pt idx="5">
                  <c:v>Óleo</c:v>
                </c:pt>
                <c:pt idx="6">
                  <c:v>Carvão</c:v>
                </c:pt>
                <c:pt idx="7">
                  <c:v>Nuclear</c:v>
                </c:pt>
              </c:strCache>
            </c:strRef>
          </c:cat>
          <c:val>
            <c:numRef>
              <c:f>'ABEEólica - EN'!$F$19:$F$26</c:f>
              <c:numCache>
                <c:formatCode>0.0</c:formatCode>
                <c:ptCount val="8"/>
                <c:pt idx="0">
                  <c:v>83.593828999999999</c:v>
                </c:pt>
                <c:pt idx="1">
                  <c:v>12.2387981</c:v>
                </c:pt>
                <c:pt idx="2">
                  <c:v>5.6070000000000002</c:v>
                </c:pt>
                <c:pt idx="3">
                  <c:v>4.6771320000000003</c:v>
                </c:pt>
                <c:pt idx="4">
                  <c:v>12.589995799999999</c:v>
                </c:pt>
                <c:pt idx="5">
                  <c:v>8.9312769400000001</c:v>
                </c:pt>
                <c:pt idx="6">
                  <c:v>3.5687549999999999</c:v>
                </c:pt>
                <c:pt idx="7">
                  <c:v>1.99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"/>
          <c:y val="0.8447527777777778"/>
          <c:w val="1"/>
          <c:h val="0.13878425925925927"/>
        </c:manualLayout>
      </c:layout>
      <c:overlay val="0"/>
      <c:txPr>
        <a:bodyPr/>
        <a:lstStyle/>
        <a:p>
          <a:pPr rtl="0">
            <a:defRPr/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Português!$B$7</c:f>
              <c:strCache>
                <c:ptCount val="1"/>
                <c:pt idx="0">
                  <c:v>Nova (MW)</c:v>
                </c:pt>
              </c:strCache>
            </c:strRef>
          </c:tx>
          <c:invertIfNegative val="0"/>
          <c:cat>
            <c:numRef>
              <c:f>Português!$A$8:$A$21</c:f>
              <c:numCache>
                <c:formatCode>0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Português!$B$8:$B$21</c:f>
              <c:numCache>
                <c:formatCode>#,##0.0</c:formatCode>
                <c:ptCount val="14"/>
                <c:pt idx="0">
                  <c:v>27.1</c:v>
                </c:pt>
                <c:pt idx="1">
                  <c:v>208.3</c:v>
                </c:pt>
                <c:pt idx="2">
                  <c:v>10.199999999999999</c:v>
                </c:pt>
                <c:pt idx="3">
                  <c:v>77.8</c:v>
                </c:pt>
                <c:pt idx="4">
                  <c:v>278.03399999999999</c:v>
                </c:pt>
                <c:pt idx="5">
                  <c:v>330.4</c:v>
                </c:pt>
                <c:pt idx="6">
                  <c:v>498.7</c:v>
                </c:pt>
                <c:pt idx="7">
                  <c:v>1083.44</c:v>
                </c:pt>
                <c:pt idx="8">
                  <c:v>948.19200000000001</c:v>
                </c:pt>
                <c:pt idx="9">
                  <c:v>2895.7479999999996</c:v>
                </c:pt>
                <c:pt idx="10">
                  <c:v>3492.8639999999982</c:v>
                </c:pt>
                <c:pt idx="11">
                  <c:v>1614.4079999999999</c:v>
                </c:pt>
                <c:pt idx="12">
                  <c:v>1424.5</c:v>
                </c:pt>
                <c:pt idx="13">
                  <c:v>2308.8040000000001</c:v>
                </c:pt>
              </c:numCache>
            </c:numRef>
          </c:val>
        </c:ser>
        <c:ser>
          <c:idx val="2"/>
          <c:order val="1"/>
          <c:tx>
            <c:strRef>
              <c:f>Português!$C$7</c:f>
              <c:strCache>
                <c:ptCount val="1"/>
                <c:pt idx="0">
                  <c:v>Acumulada (MW)</c:v>
                </c:pt>
              </c:strCache>
            </c:strRef>
          </c:tx>
          <c:invertIfNegative val="0"/>
          <c:cat>
            <c:numRef>
              <c:f>Português!$A$8:$A$21</c:f>
              <c:numCache>
                <c:formatCode>0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Português!$C$8:$C$21</c:f>
              <c:numCache>
                <c:formatCode>#,##0.0</c:formatCode>
                <c:ptCount val="14"/>
                <c:pt idx="0">
                  <c:v>27.1</c:v>
                </c:pt>
                <c:pt idx="1">
                  <c:v>235.4</c:v>
                </c:pt>
                <c:pt idx="2">
                  <c:v>245.6</c:v>
                </c:pt>
                <c:pt idx="3">
                  <c:v>323.39999999999998</c:v>
                </c:pt>
                <c:pt idx="4">
                  <c:v>601.43399999999997</c:v>
                </c:pt>
                <c:pt idx="5">
                  <c:v>931.83399999999995</c:v>
                </c:pt>
                <c:pt idx="6">
                  <c:v>1430.5339999999999</c:v>
                </c:pt>
                <c:pt idx="7">
                  <c:v>2513.9740000000002</c:v>
                </c:pt>
                <c:pt idx="8">
                  <c:v>3462.1660000000002</c:v>
                </c:pt>
                <c:pt idx="9">
                  <c:v>6357.9139999999998</c:v>
                </c:pt>
                <c:pt idx="10">
                  <c:v>9850.7779999999984</c:v>
                </c:pt>
                <c:pt idx="11">
                  <c:v>11465.185999999998</c:v>
                </c:pt>
                <c:pt idx="12">
                  <c:v>12889.685999999998</c:v>
                </c:pt>
                <c:pt idx="13">
                  <c:v>15198.489999999998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93317888"/>
        <c:axId val="37083904"/>
      </c:barChart>
      <c:lineChart>
        <c:grouping val="standard"/>
        <c:varyColors val="0"/>
        <c:ser>
          <c:idx val="3"/>
          <c:order val="2"/>
          <c:tx>
            <c:strRef>
              <c:f>Português!$C$7</c:f>
              <c:strCache>
                <c:ptCount val="1"/>
                <c:pt idx="0">
                  <c:v>Acumulada (MW)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dLbls>
            <c:dLbl>
              <c:idx val="11"/>
              <c:layout>
                <c:manualLayout>
                  <c:x val="-5.5830806855737131E-2"/>
                  <c:y val="-2.86108627529275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4.7774413370060775E-2"/>
                  <c:y val="-6.1385775320550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Português!$A$8:$A$21</c:f>
              <c:numCache>
                <c:formatCode>0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Português!$C$8:$C$21</c:f>
              <c:numCache>
                <c:formatCode>#,##0.0</c:formatCode>
                <c:ptCount val="14"/>
                <c:pt idx="0">
                  <c:v>27.1</c:v>
                </c:pt>
                <c:pt idx="1">
                  <c:v>235.4</c:v>
                </c:pt>
                <c:pt idx="2">
                  <c:v>245.6</c:v>
                </c:pt>
                <c:pt idx="3">
                  <c:v>323.39999999999998</c:v>
                </c:pt>
                <c:pt idx="4">
                  <c:v>601.43399999999997</c:v>
                </c:pt>
                <c:pt idx="5">
                  <c:v>931.83399999999995</c:v>
                </c:pt>
                <c:pt idx="6">
                  <c:v>1430.5339999999999</c:v>
                </c:pt>
                <c:pt idx="7">
                  <c:v>2513.9740000000002</c:v>
                </c:pt>
                <c:pt idx="8">
                  <c:v>3462.1660000000002</c:v>
                </c:pt>
                <c:pt idx="9">
                  <c:v>6357.9139999999998</c:v>
                </c:pt>
                <c:pt idx="10">
                  <c:v>9850.7779999999984</c:v>
                </c:pt>
                <c:pt idx="11">
                  <c:v>11465.185999999998</c:v>
                </c:pt>
                <c:pt idx="12">
                  <c:v>12889.685999999998</c:v>
                </c:pt>
                <c:pt idx="13">
                  <c:v>15198.489999999998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317888"/>
        <c:axId val="37083904"/>
      </c:lineChart>
      <c:catAx>
        <c:axId val="19331788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37083904"/>
        <c:crosses val="autoZero"/>
        <c:auto val="1"/>
        <c:lblAlgn val="ctr"/>
        <c:lblOffset val="100"/>
        <c:noMultiLvlLbl val="0"/>
      </c:catAx>
      <c:valAx>
        <c:axId val="37083904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crossAx val="193317888"/>
        <c:crosses val="autoZero"/>
        <c:crossBetween val="between"/>
      </c:valAx>
    </c:plotArea>
    <c:legend>
      <c:legendPos val="b"/>
      <c:legendEntry>
        <c:idx val="2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91581567819685E-2"/>
          <c:y val="0"/>
          <c:w val="0.92686092964489641"/>
          <c:h val="0.7960316130038201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'PLAN 1'!$A$6:$A$16</c:f>
              <c:strCache>
                <c:ptCount val="11"/>
                <c:pt idx="0">
                  <c:v>LER 2009</c:v>
                </c:pt>
                <c:pt idx="1">
                  <c:v>LER 2010</c:v>
                </c:pt>
                <c:pt idx="2">
                  <c:v>LFA 2010</c:v>
                </c:pt>
                <c:pt idx="3">
                  <c:v>LER 2011</c:v>
                </c:pt>
                <c:pt idx="4">
                  <c:v>A-3 2011</c:v>
                </c:pt>
                <c:pt idx="5">
                  <c:v>A-5 2011</c:v>
                </c:pt>
                <c:pt idx="6">
                  <c:v>A-5 2012</c:v>
                </c:pt>
                <c:pt idx="7">
                  <c:v>LER 2013</c:v>
                </c:pt>
                <c:pt idx="8">
                  <c:v>A-3 2013</c:v>
                </c:pt>
                <c:pt idx="9">
                  <c:v>A-5 2013 (Dez)</c:v>
                </c:pt>
                <c:pt idx="10">
                  <c:v>A-3 2014</c:v>
                </c:pt>
              </c:strCache>
            </c:strRef>
          </c:cat>
          <c:val>
            <c:numRef>
              <c:f>'PLAN 1'!$E$6:$E$16</c:f>
              <c:numCache>
                <c:formatCode>_-[$R$-416]\ * #,##0.00_-;\-[$R$-416]\ * #,##0.00_-;_-[$R$-416]\ * "-"??_-;_-@_-</c:formatCode>
                <c:ptCount val="11"/>
                <c:pt idx="0">
                  <c:v>197</c:v>
                </c:pt>
                <c:pt idx="1">
                  <c:v>157.4</c:v>
                </c:pt>
                <c:pt idx="2">
                  <c:v>172.04</c:v>
                </c:pt>
                <c:pt idx="3">
                  <c:v>119.49</c:v>
                </c:pt>
                <c:pt idx="4">
                  <c:v>119.54</c:v>
                </c:pt>
                <c:pt idx="5">
                  <c:v>123.88</c:v>
                </c:pt>
                <c:pt idx="6">
                  <c:v>100.5</c:v>
                </c:pt>
                <c:pt idx="7">
                  <c:v>118.66</c:v>
                </c:pt>
                <c:pt idx="8">
                  <c:v>124.43</c:v>
                </c:pt>
                <c:pt idx="9">
                  <c:v>119.03</c:v>
                </c:pt>
                <c:pt idx="10">
                  <c:v>129.97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95388416"/>
        <c:axId val="37371200"/>
      </c:barChart>
      <c:lineChart>
        <c:grouping val="standard"/>
        <c:varyColors val="0"/>
        <c:ser>
          <c:idx val="1"/>
          <c:order val="1"/>
          <c:spPr>
            <a:ln w="38100">
              <a:solidFill>
                <a:schemeClr val="accent3">
                  <a:lumMod val="50000"/>
                </a:schemeClr>
              </a:solidFill>
              <a:prstDash val="sysDash"/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txPr>
              <a:bodyPr/>
              <a:lstStyle/>
              <a:p>
                <a:pPr>
                  <a:defRPr b="1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'PLAN 1'!$A$6:$A$16</c:f>
              <c:strCache>
                <c:ptCount val="11"/>
                <c:pt idx="0">
                  <c:v>LER 2009</c:v>
                </c:pt>
                <c:pt idx="1">
                  <c:v>LER 2010</c:v>
                </c:pt>
                <c:pt idx="2">
                  <c:v>LFA 2010</c:v>
                </c:pt>
                <c:pt idx="3">
                  <c:v>LER 2011</c:v>
                </c:pt>
                <c:pt idx="4">
                  <c:v>A-3 2011</c:v>
                </c:pt>
                <c:pt idx="5">
                  <c:v>A-5 2011</c:v>
                </c:pt>
                <c:pt idx="6">
                  <c:v>A-5 2012</c:v>
                </c:pt>
                <c:pt idx="7">
                  <c:v>LER 2013</c:v>
                </c:pt>
                <c:pt idx="8">
                  <c:v>A-3 2013</c:v>
                </c:pt>
                <c:pt idx="9">
                  <c:v>A-5 2013 (Dez)</c:v>
                </c:pt>
                <c:pt idx="10">
                  <c:v>A-3 2014</c:v>
                </c:pt>
              </c:strCache>
            </c:strRef>
          </c:cat>
          <c:val>
            <c:numRef>
              <c:f>'PLAN 1'!$G$6:$G$16</c:f>
              <c:numCache>
                <c:formatCode>_-[$R$-416]\ * #,##0.00_-;\-[$R$-416]\ * #,##0.00_-;_-[$R$-416]\ * "-"??_-;_-@_-</c:formatCode>
                <c:ptCount val="11"/>
                <c:pt idx="0">
                  <c:v>135.34833333333333</c:v>
                </c:pt>
                <c:pt idx="1">
                  <c:v>135.34833333333333</c:v>
                </c:pt>
                <c:pt idx="2">
                  <c:v>135.34833333333333</c:v>
                </c:pt>
                <c:pt idx="3">
                  <c:v>135.34833333333333</c:v>
                </c:pt>
                <c:pt idx="4">
                  <c:v>135.34833333333333</c:v>
                </c:pt>
                <c:pt idx="5">
                  <c:v>135.34833333333333</c:v>
                </c:pt>
                <c:pt idx="6">
                  <c:v>135.34833333333333</c:v>
                </c:pt>
                <c:pt idx="7">
                  <c:v>135.34833333333333</c:v>
                </c:pt>
                <c:pt idx="8">
                  <c:v>135.34833333333333</c:v>
                </c:pt>
                <c:pt idx="9">
                  <c:v>135.34833333333333</c:v>
                </c:pt>
                <c:pt idx="10">
                  <c:v>135.34833333333333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388416"/>
        <c:axId val="37371200"/>
      </c:lineChart>
      <c:catAx>
        <c:axId val="1953884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100000"/>
          <a:lstStyle/>
          <a:p>
            <a:pPr>
              <a:defRPr/>
            </a:pPr>
            <a:endParaRPr lang="pt-BR"/>
          </a:p>
        </c:txPr>
        <c:crossAx val="37371200"/>
        <c:crosses val="autoZero"/>
        <c:auto val="1"/>
        <c:lblAlgn val="ctr"/>
        <c:lblOffset val="100"/>
        <c:noMultiLvlLbl val="0"/>
      </c:catAx>
      <c:valAx>
        <c:axId val="37371200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pt-BR" b="0"/>
                  <a:t>Preços em R$/MWh atualizados para 09/2014</a:t>
                </a:r>
              </a:p>
            </c:rich>
          </c:tx>
          <c:layout/>
          <c:overlay val="0"/>
        </c:title>
        <c:numFmt formatCode="_-[$R$-416]\ * #,##0.00_-;\-[$R$-416]\ * #,##0.00_-;_-[$R$-416]\ * &quot;-&quot;??_-;_-@_-" sourceLinked="1"/>
        <c:majorTickMark val="out"/>
        <c:minorTickMark val="none"/>
        <c:tickLblPos val="nextTo"/>
        <c:crossAx val="195388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Plan1!$J$2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2">
                  <a:lumMod val="50000"/>
                </a:schemeClr>
              </a:solidFill>
            </a:ln>
          </c:spPr>
          <c:marker>
            <c:symbol val="diamond"/>
            <c:size val="7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Plan1!$B$4:$B$16</c:f>
              <c:numCache>
                <c:formatCode>mmm\-yy</c:formatCode>
                <c:ptCount val="13"/>
                <c:pt idx="0">
                  <c:v>41487</c:v>
                </c:pt>
                <c:pt idx="1">
                  <c:v>41518</c:v>
                </c:pt>
                <c:pt idx="2">
                  <c:v>41548</c:v>
                </c:pt>
                <c:pt idx="3">
                  <c:v>41579</c:v>
                </c:pt>
                <c:pt idx="4">
                  <c:v>41609</c:v>
                </c:pt>
                <c:pt idx="5">
                  <c:v>41640</c:v>
                </c:pt>
                <c:pt idx="6">
                  <c:v>41671</c:v>
                </c:pt>
                <c:pt idx="7">
                  <c:v>41699</c:v>
                </c:pt>
                <c:pt idx="8">
                  <c:v>41730</c:v>
                </c:pt>
                <c:pt idx="9">
                  <c:v>41760</c:v>
                </c:pt>
                <c:pt idx="10">
                  <c:v>41791</c:v>
                </c:pt>
                <c:pt idx="11">
                  <c:v>41821</c:v>
                </c:pt>
                <c:pt idx="12">
                  <c:v>41852</c:v>
                </c:pt>
              </c:numCache>
            </c:numRef>
          </c:cat>
          <c:val>
            <c:numRef>
              <c:f>Plan1!$L$4:$L$16</c:f>
              <c:numCache>
                <c:formatCode>0%</c:formatCode>
                <c:ptCount val="13"/>
                <c:pt idx="0">
                  <c:v>0.42672060877522511</c:v>
                </c:pt>
                <c:pt idx="1">
                  <c:v>0.45850792274719443</c:v>
                </c:pt>
                <c:pt idx="2">
                  <c:v>0.46999002043434868</c:v>
                </c:pt>
                <c:pt idx="3">
                  <c:v>0.46863066183473145</c:v>
                </c:pt>
                <c:pt idx="4">
                  <c:v>0.3615068935306866</c:v>
                </c:pt>
                <c:pt idx="5">
                  <c:v>0.34735449308095934</c:v>
                </c:pt>
                <c:pt idx="6">
                  <c:v>0.29791430991785611</c:v>
                </c:pt>
                <c:pt idx="7">
                  <c:v>0.24284774229937636</c:v>
                </c:pt>
                <c:pt idx="8">
                  <c:v>0.22305600914104196</c:v>
                </c:pt>
                <c:pt idx="9">
                  <c:v>0.22433397309736078</c:v>
                </c:pt>
                <c:pt idx="10">
                  <c:v>0.36531962492265224</c:v>
                </c:pt>
                <c:pt idx="11">
                  <c:v>0.42755549941033089</c:v>
                </c:pt>
                <c:pt idx="12">
                  <c:v>0.49900560170637898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5478016"/>
        <c:axId val="131186688"/>
      </c:lineChart>
      <c:dateAx>
        <c:axId val="19547801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31186688"/>
        <c:crosses val="autoZero"/>
        <c:auto val="1"/>
        <c:lblOffset val="100"/>
        <c:baseTimeUnit val="months"/>
      </c:dateAx>
      <c:valAx>
        <c:axId val="13118668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954780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EÓLICA!$C$4</c:f>
              <c:strCache>
                <c:ptCount val="1"/>
                <c:pt idx="0">
                  <c:v>Total </c:v>
                </c:pt>
              </c:strCache>
            </c:strRef>
          </c:tx>
          <c:spPr>
            <a:ln>
              <a:solidFill>
                <a:schemeClr val="tx2">
                  <a:lumMod val="50000"/>
                </a:schemeClr>
              </a:solidFill>
            </a:ln>
          </c:spPr>
          <c:marker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EÓLICA!$B$25:$B$37</c:f>
              <c:numCache>
                <c:formatCode>mmm\-yy</c:formatCode>
                <c:ptCount val="13"/>
                <c:pt idx="0">
                  <c:v>41487</c:v>
                </c:pt>
                <c:pt idx="1">
                  <c:v>41518</c:v>
                </c:pt>
                <c:pt idx="2">
                  <c:v>41548</c:v>
                </c:pt>
                <c:pt idx="3">
                  <c:v>41579</c:v>
                </c:pt>
                <c:pt idx="4">
                  <c:v>41609</c:v>
                </c:pt>
                <c:pt idx="5">
                  <c:v>41640</c:v>
                </c:pt>
                <c:pt idx="6">
                  <c:v>41671</c:v>
                </c:pt>
                <c:pt idx="7">
                  <c:v>41699</c:v>
                </c:pt>
                <c:pt idx="8">
                  <c:v>41730</c:v>
                </c:pt>
                <c:pt idx="9">
                  <c:v>41760</c:v>
                </c:pt>
                <c:pt idx="10">
                  <c:v>41791</c:v>
                </c:pt>
                <c:pt idx="11">
                  <c:v>41821</c:v>
                </c:pt>
                <c:pt idx="12">
                  <c:v>41852</c:v>
                </c:pt>
              </c:numCache>
            </c:numRef>
          </c:cat>
          <c:val>
            <c:numRef>
              <c:f>EÓLICA!$C$25:$C$37</c:f>
              <c:numCache>
                <c:formatCode>0</c:formatCode>
                <c:ptCount val="13"/>
                <c:pt idx="0">
                  <c:v>886</c:v>
                </c:pt>
                <c:pt idx="1">
                  <c:v>952</c:v>
                </c:pt>
                <c:pt idx="2">
                  <c:v>989</c:v>
                </c:pt>
                <c:pt idx="3">
                  <c:v>994</c:v>
                </c:pt>
                <c:pt idx="4">
                  <c:v>784</c:v>
                </c:pt>
                <c:pt idx="5">
                  <c:v>763</c:v>
                </c:pt>
                <c:pt idx="6">
                  <c:v>734</c:v>
                </c:pt>
                <c:pt idx="7">
                  <c:v>630</c:v>
                </c:pt>
                <c:pt idx="8">
                  <c:v>734</c:v>
                </c:pt>
                <c:pt idx="9">
                  <c:v>747</c:v>
                </c:pt>
                <c:pt idx="10">
                  <c:v>1228</c:v>
                </c:pt>
                <c:pt idx="11">
                  <c:v>1594</c:v>
                </c:pt>
                <c:pt idx="12">
                  <c:v>1898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479552"/>
        <c:axId val="131188992"/>
      </c:lineChart>
      <c:dateAx>
        <c:axId val="19547955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one"/>
        <c:spPr>
          <a:ln>
            <a:noFill/>
          </a:ln>
        </c:spPr>
        <c:crossAx val="131188992"/>
        <c:crosses val="autoZero"/>
        <c:auto val="1"/>
        <c:lblOffset val="100"/>
        <c:baseTimeUnit val="months"/>
      </c:dateAx>
      <c:valAx>
        <c:axId val="131188992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1954795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/>
      </a:pPr>
      <a:endParaRPr lang="pt-BR"/>
    </a:p>
  </c:txPr>
  <c:externalData r:id="rId1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image" Target="../media/image144.png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image" Target="../media/image144.png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F3FBCA-3694-4EC1-871B-DFDB962854A4}" type="doc">
      <dgm:prSet loTypeId="urn:microsoft.com/office/officeart/2005/8/layout/hProcess9" loCatId="process" qsTypeId="urn:microsoft.com/office/officeart/2005/8/quickstyle/simple1" qsCatId="simple" csTypeId="urn:microsoft.com/office/officeart/2005/8/colors/accent6_1" csCatId="accent6" phldr="1"/>
      <dgm:spPr/>
    </dgm:pt>
    <dgm:pt modelId="{9326ACFE-DB97-4169-92F1-89D2F4701A58}">
      <dgm:prSet phldrT="[Texto]" custT="1"/>
      <dgm:spPr/>
      <dgm:t>
        <a:bodyPr/>
        <a:lstStyle/>
        <a:p>
          <a:r>
            <a:rPr lang="pt-BR" sz="1200" dirty="0" smtClean="0"/>
            <a:t>2012</a:t>
          </a:r>
        </a:p>
        <a:p>
          <a:r>
            <a:rPr lang="pt-BR" sz="1200" dirty="0" smtClean="0"/>
            <a:t>15º Colocado</a:t>
          </a:r>
        </a:p>
        <a:p>
          <a:r>
            <a:rPr lang="pt-BR" sz="1200" dirty="0" smtClean="0"/>
            <a:t>2,5 GW</a:t>
          </a:r>
          <a:endParaRPr lang="pt-BR" sz="1200" dirty="0"/>
        </a:p>
      </dgm:t>
    </dgm:pt>
    <dgm:pt modelId="{AAA78911-8F46-45DA-979F-079EFB3DB67F}" type="parTrans" cxnId="{686B8073-0063-42D3-BE47-228DB5FD6B04}">
      <dgm:prSet/>
      <dgm:spPr/>
      <dgm:t>
        <a:bodyPr/>
        <a:lstStyle/>
        <a:p>
          <a:endParaRPr lang="pt-BR" sz="1400"/>
        </a:p>
      </dgm:t>
    </dgm:pt>
    <dgm:pt modelId="{919EF947-A995-4C15-9DEF-FC1FB006FEE7}" type="sibTrans" cxnId="{686B8073-0063-42D3-BE47-228DB5FD6B04}">
      <dgm:prSet/>
      <dgm:spPr/>
      <dgm:t>
        <a:bodyPr/>
        <a:lstStyle/>
        <a:p>
          <a:endParaRPr lang="pt-BR" sz="1400"/>
        </a:p>
      </dgm:t>
    </dgm:pt>
    <dgm:pt modelId="{4F3BE599-3641-4ACA-928C-9CE1EC022F62}">
      <dgm:prSet phldrT="[Texto]" custT="1"/>
      <dgm:spPr/>
      <dgm:t>
        <a:bodyPr/>
        <a:lstStyle/>
        <a:p>
          <a:r>
            <a:rPr lang="pt-BR" sz="1200" dirty="0" smtClean="0"/>
            <a:t>2013</a:t>
          </a:r>
        </a:p>
        <a:p>
          <a:r>
            <a:rPr lang="pt-BR" sz="1200" dirty="0" smtClean="0"/>
            <a:t>13º Colocado</a:t>
          </a:r>
        </a:p>
        <a:p>
          <a:r>
            <a:rPr lang="pt-BR" sz="1200" dirty="0" smtClean="0"/>
            <a:t>3,4 GW</a:t>
          </a:r>
          <a:endParaRPr lang="pt-BR" sz="1200" dirty="0"/>
        </a:p>
      </dgm:t>
    </dgm:pt>
    <dgm:pt modelId="{20694A8B-09A9-412B-999F-322C04C9C6F8}" type="parTrans" cxnId="{75C5E058-9414-4A98-8FC3-9CA315E5A49C}">
      <dgm:prSet/>
      <dgm:spPr/>
      <dgm:t>
        <a:bodyPr/>
        <a:lstStyle/>
        <a:p>
          <a:endParaRPr lang="pt-BR" sz="1400"/>
        </a:p>
      </dgm:t>
    </dgm:pt>
    <dgm:pt modelId="{9B132D73-5DAC-4CC2-82C6-5A6A1D84ADF0}" type="sibTrans" cxnId="{75C5E058-9414-4A98-8FC3-9CA315E5A49C}">
      <dgm:prSet/>
      <dgm:spPr/>
      <dgm:t>
        <a:bodyPr/>
        <a:lstStyle/>
        <a:p>
          <a:endParaRPr lang="pt-BR" sz="1400"/>
        </a:p>
      </dgm:t>
    </dgm:pt>
    <dgm:pt modelId="{91310AB9-2D3E-48E5-976B-F0F460C6884A}">
      <dgm:prSet phldrT="[Texto]" custT="1"/>
      <dgm:spPr/>
      <dgm:t>
        <a:bodyPr/>
        <a:lstStyle/>
        <a:p>
          <a:r>
            <a:rPr lang="pt-BR" sz="1200" dirty="0" smtClean="0"/>
            <a:t>2014</a:t>
          </a:r>
        </a:p>
        <a:p>
          <a:r>
            <a:rPr lang="pt-BR" sz="1200" dirty="0" smtClean="0"/>
            <a:t>10º Colocado</a:t>
          </a:r>
        </a:p>
        <a:p>
          <a:r>
            <a:rPr lang="pt-BR" sz="1200" i="1" dirty="0" smtClean="0"/>
            <a:t>Perspectiva</a:t>
          </a:r>
          <a:endParaRPr lang="pt-BR" sz="1200" i="1" dirty="0"/>
        </a:p>
      </dgm:t>
    </dgm:pt>
    <dgm:pt modelId="{4CBAAB7B-F79F-4346-838F-8474C8D9C528}" type="parTrans" cxnId="{F4532D04-BA6A-4696-B989-F51F5925720A}">
      <dgm:prSet/>
      <dgm:spPr/>
      <dgm:t>
        <a:bodyPr/>
        <a:lstStyle/>
        <a:p>
          <a:endParaRPr lang="pt-BR" sz="1400"/>
        </a:p>
      </dgm:t>
    </dgm:pt>
    <dgm:pt modelId="{C744161F-6750-483F-BBBA-B34599F91881}" type="sibTrans" cxnId="{F4532D04-BA6A-4696-B989-F51F5925720A}">
      <dgm:prSet/>
      <dgm:spPr/>
      <dgm:t>
        <a:bodyPr/>
        <a:lstStyle/>
        <a:p>
          <a:endParaRPr lang="pt-BR" sz="1400"/>
        </a:p>
      </dgm:t>
    </dgm:pt>
    <dgm:pt modelId="{1E236D7D-2535-4C0E-9444-94A7E65245C7}" type="pres">
      <dgm:prSet presAssocID="{08F3FBCA-3694-4EC1-871B-DFDB962854A4}" presName="CompostProcess" presStyleCnt="0">
        <dgm:presLayoutVars>
          <dgm:dir/>
          <dgm:resizeHandles val="exact"/>
        </dgm:presLayoutVars>
      </dgm:prSet>
      <dgm:spPr/>
    </dgm:pt>
    <dgm:pt modelId="{892367EF-92AC-4013-A6EB-3B2D7391A258}" type="pres">
      <dgm:prSet presAssocID="{08F3FBCA-3694-4EC1-871B-DFDB962854A4}" presName="arrow" presStyleLbl="bgShp" presStyleIdx="0" presStyleCnt="1" custAng="21300693" custScaleX="110347" custScaleY="49555" custLinFactNeighborX="1944" custLinFactNeighborY="50845"/>
      <dgm:spPr/>
    </dgm:pt>
    <dgm:pt modelId="{D3A7E577-CD82-46EE-8D41-4C2721688F33}" type="pres">
      <dgm:prSet presAssocID="{08F3FBCA-3694-4EC1-871B-DFDB962854A4}" presName="linearProcess" presStyleCnt="0"/>
      <dgm:spPr/>
    </dgm:pt>
    <dgm:pt modelId="{C6FA081A-8EA3-4EB0-BD7F-A8D5BDF059B1}" type="pres">
      <dgm:prSet presAssocID="{9326ACFE-DB97-4169-92F1-89D2F4701A58}" presName="textNode" presStyleLbl="node1" presStyleIdx="0" presStyleCnt="3" custScaleX="64774" custScaleY="7509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BD6FD1-950E-44CD-A612-BC0632CEFA49}" type="pres">
      <dgm:prSet presAssocID="{919EF947-A995-4C15-9DEF-FC1FB006FEE7}" presName="sibTrans" presStyleCnt="0"/>
      <dgm:spPr/>
    </dgm:pt>
    <dgm:pt modelId="{46E9E89B-6D05-4D4D-AAB5-9F65D67949F8}" type="pres">
      <dgm:prSet presAssocID="{4F3BE599-3641-4ACA-928C-9CE1EC022F62}" presName="textNode" presStyleLbl="node1" presStyleIdx="1" presStyleCnt="3" custScaleX="64774" custScaleY="7614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C2BDA7-8D35-4CDA-AEEB-A0843E07CD7B}" type="pres">
      <dgm:prSet presAssocID="{9B132D73-5DAC-4CC2-82C6-5A6A1D84ADF0}" presName="sibTrans" presStyleCnt="0"/>
      <dgm:spPr/>
    </dgm:pt>
    <dgm:pt modelId="{B204BD32-419E-47C2-9D38-BB8E1C858CCF}" type="pres">
      <dgm:prSet presAssocID="{91310AB9-2D3E-48E5-976B-F0F460C6884A}" presName="textNode" presStyleLbl="node1" presStyleIdx="2" presStyleCnt="3" custScaleX="64774" custScaleY="7614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5EEB0D9-9CE8-4BF6-9F44-8A5EE6D3E791}" type="presOf" srcId="{91310AB9-2D3E-48E5-976B-F0F460C6884A}" destId="{B204BD32-419E-47C2-9D38-BB8E1C858CCF}" srcOrd="0" destOrd="0" presId="urn:microsoft.com/office/officeart/2005/8/layout/hProcess9"/>
    <dgm:cxn modelId="{F4532D04-BA6A-4696-B989-F51F5925720A}" srcId="{08F3FBCA-3694-4EC1-871B-DFDB962854A4}" destId="{91310AB9-2D3E-48E5-976B-F0F460C6884A}" srcOrd="2" destOrd="0" parTransId="{4CBAAB7B-F79F-4346-838F-8474C8D9C528}" sibTransId="{C744161F-6750-483F-BBBA-B34599F91881}"/>
    <dgm:cxn modelId="{EFB754D1-520B-40FB-B330-9C2058825871}" type="presOf" srcId="{9326ACFE-DB97-4169-92F1-89D2F4701A58}" destId="{C6FA081A-8EA3-4EB0-BD7F-A8D5BDF059B1}" srcOrd="0" destOrd="0" presId="urn:microsoft.com/office/officeart/2005/8/layout/hProcess9"/>
    <dgm:cxn modelId="{5EDAE9AA-8994-4A0C-B243-80E630095907}" type="presOf" srcId="{4F3BE599-3641-4ACA-928C-9CE1EC022F62}" destId="{46E9E89B-6D05-4D4D-AAB5-9F65D67949F8}" srcOrd="0" destOrd="0" presId="urn:microsoft.com/office/officeart/2005/8/layout/hProcess9"/>
    <dgm:cxn modelId="{0E46D2DE-0E27-45BB-BE07-393F15B1757E}" type="presOf" srcId="{08F3FBCA-3694-4EC1-871B-DFDB962854A4}" destId="{1E236D7D-2535-4C0E-9444-94A7E65245C7}" srcOrd="0" destOrd="0" presId="urn:microsoft.com/office/officeart/2005/8/layout/hProcess9"/>
    <dgm:cxn modelId="{686B8073-0063-42D3-BE47-228DB5FD6B04}" srcId="{08F3FBCA-3694-4EC1-871B-DFDB962854A4}" destId="{9326ACFE-DB97-4169-92F1-89D2F4701A58}" srcOrd="0" destOrd="0" parTransId="{AAA78911-8F46-45DA-979F-079EFB3DB67F}" sibTransId="{919EF947-A995-4C15-9DEF-FC1FB006FEE7}"/>
    <dgm:cxn modelId="{75C5E058-9414-4A98-8FC3-9CA315E5A49C}" srcId="{08F3FBCA-3694-4EC1-871B-DFDB962854A4}" destId="{4F3BE599-3641-4ACA-928C-9CE1EC022F62}" srcOrd="1" destOrd="0" parTransId="{20694A8B-09A9-412B-999F-322C04C9C6F8}" sibTransId="{9B132D73-5DAC-4CC2-82C6-5A6A1D84ADF0}"/>
    <dgm:cxn modelId="{898C944C-153C-479E-A1CC-7C9B21C596DB}" type="presParOf" srcId="{1E236D7D-2535-4C0E-9444-94A7E65245C7}" destId="{892367EF-92AC-4013-A6EB-3B2D7391A258}" srcOrd="0" destOrd="0" presId="urn:microsoft.com/office/officeart/2005/8/layout/hProcess9"/>
    <dgm:cxn modelId="{A2D26B50-369E-4681-95DA-C5040EC00F93}" type="presParOf" srcId="{1E236D7D-2535-4C0E-9444-94A7E65245C7}" destId="{D3A7E577-CD82-46EE-8D41-4C2721688F33}" srcOrd="1" destOrd="0" presId="urn:microsoft.com/office/officeart/2005/8/layout/hProcess9"/>
    <dgm:cxn modelId="{A71DBE77-24BA-4513-8F23-D36348D34161}" type="presParOf" srcId="{D3A7E577-CD82-46EE-8D41-4C2721688F33}" destId="{C6FA081A-8EA3-4EB0-BD7F-A8D5BDF059B1}" srcOrd="0" destOrd="0" presId="urn:microsoft.com/office/officeart/2005/8/layout/hProcess9"/>
    <dgm:cxn modelId="{1B3DFDEA-5635-4BE4-A634-5A0E8D01EBB9}" type="presParOf" srcId="{D3A7E577-CD82-46EE-8D41-4C2721688F33}" destId="{1BBD6FD1-950E-44CD-A612-BC0632CEFA49}" srcOrd="1" destOrd="0" presId="urn:microsoft.com/office/officeart/2005/8/layout/hProcess9"/>
    <dgm:cxn modelId="{8FED800F-60D8-4408-9A99-6D925B66E720}" type="presParOf" srcId="{D3A7E577-CD82-46EE-8D41-4C2721688F33}" destId="{46E9E89B-6D05-4D4D-AAB5-9F65D67949F8}" srcOrd="2" destOrd="0" presId="urn:microsoft.com/office/officeart/2005/8/layout/hProcess9"/>
    <dgm:cxn modelId="{B2EE4553-0352-491B-A61A-7FC25DDD32FE}" type="presParOf" srcId="{D3A7E577-CD82-46EE-8D41-4C2721688F33}" destId="{81C2BDA7-8D35-4CDA-AEEB-A0843E07CD7B}" srcOrd="3" destOrd="0" presId="urn:microsoft.com/office/officeart/2005/8/layout/hProcess9"/>
    <dgm:cxn modelId="{BDA882CF-361E-4BCC-9F31-C970318A2DA9}" type="presParOf" srcId="{D3A7E577-CD82-46EE-8D41-4C2721688F33}" destId="{B204BD32-419E-47C2-9D38-BB8E1C858CC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19B5E9-89D2-44E7-9139-4EA6F61F5B06}" type="doc">
      <dgm:prSet loTypeId="urn:microsoft.com/office/officeart/2005/8/layout/hierarchy3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18825794-1A03-477C-B3B8-CB897DDD7622}">
      <dgm:prSet phldrT="[Text]" custT="1"/>
      <dgm:spPr/>
      <dgm:t>
        <a:bodyPr anchor="ctr"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pt-BR" sz="1400" b="1" dirty="0" smtClean="0"/>
            <a:t>A-5 2011</a:t>
          </a:r>
        </a:p>
      </dgm:t>
    </dgm:pt>
    <dgm:pt modelId="{FC483B51-7822-4AD4-9939-F88EEDA0A638}" type="sibTrans" cxnId="{07EE0728-6AE2-4B0B-B3DB-30C1E34C840C}">
      <dgm:prSet/>
      <dgm:spPr/>
      <dgm:t>
        <a:bodyPr/>
        <a:lstStyle/>
        <a:p>
          <a:endParaRPr lang="pt-BR" sz="1200">
            <a:solidFill>
              <a:schemeClr val="accent2">
                <a:lumMod val="50000"/>
              </a:schemeClr>
            </a:solidFill>
          </a:endParaRPr>
        </a:p>
      </dgm:t>
    </dgm:pt>
    <dgm:pt modelId="{B2616C13-D937-4F12-B9CE-BEB6708BDF7C}" type="parTrans" cxnId="{07EE0728-6AE2-4B0B-B3DB-30C1E34C840C}">
      <dgm:prSet/>
      <dgm:spPr/>
      <dgm:t>
        <a:bodyPr/>
        <a:lstStyle/>
        <a:p>
          <a:endParaRPr lang="pt-BR" sz="1200">
            <a:solidFill>
              <a:schemeClr val="accent2">
                <a:lumMod val="50000"/>
              </a:schemeClr>
            </a:solidFill>
          </a:endParaRPr>
        </a:p>
      </dgm:t>
    </dgm:pt>
    <dgm:pt modelId="{D79BDC7E-AE62-415B-96D5-854BC29952F1}">
      <dgm:prSet phldrT="[Text]" custT="1"/>
      <dgm:spPr/>
      <dgm:t>
        <a:bodyPr/>
        <a:lstStyle/>
        <a:p>
          <a:r>
            <a:rPr lang="pt-BR" sz="1200" b="0" dirty="0" smtClean="0"/>
            <a:t>Contratados</a:t>
          </a:r>
          <a:r>
            <a:rPr lang="pt-BR" sz="1200" b="1" dirty="0" smtClean="0"/>
            <a:t> 976,5 MW</a:t>
          </a:r>
          <a:endParaRPr lang="pt-BR" sz="1200" b="0" dirty="0"/>
        </a:p>
      </dgm:t>
    </dgm:pt>
    <dgm:pt modelId="{167E1328-F2C9-4040-A315-483A28D2FF42}" type="parTrans" cxnId="{828F8AF5-E2BE-4CF2-BAA6-85565FC809C2}">
      <dgm:prSet/>
      <dgm:spPr/>
      <dgm:t>
        <a:bodyPr/>
        <a:lstStyle/>
        <a:p>
          <a:endParaRPr lang="pt-BR" sz="1200"/>
        </a:p>
      </dgm:t>
    </dgm:pt>
    <dgm:pt modelId="{88140254-FAD1-4BCB-9E28-65D83EDF21D5}" type="sibTrans" cxnId="{828F8AF5-E2BE-4CF2-BAA6-85565FC809C2}">
      <dgm:prSet/>
      <dgm:spPr/>
      <dgm:t>
        <a:bodyPr/>
        <a:lstStyle/>
        <a:p>
          <a:endParaRPr lang="pt-BR" sz="1200"/>
        </a:p>
      </dgm:t>
    </dgm:pt>
    <dgm:pt modelId="{AF351EE5-166E-4145-94EF-51EE6580850F}">
      <dgm:prSet phldrT="[Text]" custT="1"/>
      <dgm:spPr/>
      <dgm:t>
        <a:bodyPr anchor="ctr"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pt-BR" sz="1400" b="1" dirty="0" smtClean="0"/>
            <a:t>A-5 2012</a:t>
          </a:r>
        </a:p>
      </dgm:t>
    </dgm:pt>
    <dgm:pt modelId="{CC3AB4D1-64F2-4C65-A62B-CC4321427B97}" type="parTrans" cxnId="{9AA9C95C-940E-420A-930A-4FBD6B5F0B99}">
      <dgm:prSet/>
      <dgm:spPr/>
      <dgm:t>
        <a:bodyPr/>
        <a:lstStyle/>
        <a:p>
          <a:endParaRPr lang="pt-BR" sz="1200"/>
        </a:p>
      </dgm:t>
    </dgm:pt>
    <dgm:pt modelId="{4298358E-2C1F-4C1C-8BB1-BEF38F431744}" type="sibTrans" cxnId="{9AA9C95C-940E-420A-930A-4FBD6B5F0B99}">
      <dgm:prSet/>
      <dgm:spPr/>
      <dgm:t>
        <a:bodyPr/>
        <a:lstStyle/>
        <a:p>
          <a:endParaRPr lang="pt-BR" sz="1200"/>
        </a:p>
      </dgm:t>
    </dgm:pt>
    <dgm:pt modelId="{9520B25E-863A-40D5-B1FB-B67F6192CECC}">
      <dgm:prSet phldrT="[Text]" custT="1"/>
      <dgm:spPr/>
      <dgm:t>
        <a:bodyPr/>
        <a:lstStyle/>
        <a:p>
          <a:r>
            <a:rPr lang="pt-BR" sz="1200" b="0" dirty="0" smtClean="0"/>
            <a:t>Contratados </a:t>
          </a:r>
          <a:r>
            <a:rPr lang="pt-BR" sz="1200" b="1" dirty="0" smtClean="0"/>
            <a:t>281,9 MW</a:t>
          </a:r>
          <a:endParaRPr lang="pt-BR" sz="1200" b="0" dirty="0"/>
        </a:p>
      </dgm:t>
    </dgm:pt>
    <dgm:pt modelId="{24936AC6-8B8A-474F-B0B5-D618D921604A}" type="parTrans" cxnId="{E8F8AAB1-61D0-4E63-B910-88A1472C29ED}">
      <dgm:prSet/>
      <dgm:spPr/>
      <dgm:t>
        <a:bodyPr/>
        <a:lstStyle/>
        <a:p>
          <a:endParaRPr lang="pt-BR" sz="1200"/>
        </a:p>
      </dgm:t>
    </dgm:pt>
    <dgm:pt modelId="{2785B869-DF85-4202-BB42-621799380D82}" type="sibTrans" cxnId="{E8F8AAB1-61D0-4E63-B910-88A1472C29ED}">
      <dgm:prSet/>
      <dgm:spPr/>
      <dgm:t>
        <a:bodyPr/>
        <a:lstStyle/>
        <a:p>
          <a:endParaRPr lang="pt-BR" sz="1200"/>
        </a:p>
      </dgm:t>
    </dgm:pt>
    <dgm:pt modelId="{FD6BBF19-EDB9-4F43-A3EE-CB4E630E817D}">
      <dgm:prSet phldrT="[Text]" custT="1"/>
      <dgm:spPr/>
      <dgm:t>
        <a:bodyPr anchor="ctr"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pt-BR" sz="1400" b="1" dirty="0" smtClean="0"/>
            <a:t>LER 2013</a:t>
          </a:r>
          <a:endParaRPr lang="pt-BR" sz="1400" b="0" dirty="0"/>
        </a:p>
      </dgm:t>
    </dgm:pt>
    <dgm:pt modelId="{4A5C0511-F67B-4290-AE4D-ABCFA26F02A6}" type="parTrans" cxnId="{D3B9DF21-6428-4B02-AF84-D883DDA96F63}">
      <dgm:prSet/>
      <dgm:spPr/>
      <dgm:t>
        <a:bodyPr/>
        <a:lstStyle/>
        <a:p>
          <a:endParaRPr lang="pt-BR" sz="1200"/>
        </a:p>
      </dgm:t>
    </dgm:pt>
    <dgm:pt modelId="{42A429F9-48E1-4BF8-B20C-56DA92D0691F}" type="sibTrans" cxnId="{D3B9DF21-6428-4B02-AF84-D883DDA96F63}">
      <dgm:prSet/>
      <dgm:spPr/>
      <dgm:t>
        <a:bodyPr/>
        <a:lstStyle/>
        <a:p>
          <a:endParaRPr lang="pt-BR" sz="1200"/>
        </a:p>
      </dgm:t>
    </dgm:pt>
    <dgm:pt modelId="{E9708757-9EA4-402C-BBE3-16315B676635}">
      <dgm:prSet phldrT="[Text]" custT="1"/>
      <dgm:spPr/>
      <dgm:t>
        <a:bodyPr/>
        <a:lstStyle/>
        <a:p>
          <a:r>
            <a:rPr lang="pt-BR" sz="1200" b="0" dirty="0" smtClean="0"/>
            <a:t>Contratados </a:t>
          </a:r>
          <a:r>
            <a:rPr lang="pt-BR" sz="1200" b="1" dirty="0" smtClean="0"/>
            <a:t>1.505,2 MW</a:t>
          </a:r>
          <a:endParaRPr lang="pt-BR" sz="1200" b="0" dirty="0"/>
        </a:p>
      </dgm:t>
    </dgm:pt>
    <dgm:pt modelId="{E04F110B-B97A-43DB-9464-CE065CBAC510}" type="parTrans" cxnId="{26D5CB87-B907-4364-BBAF-9878623C2374}">
      <dgm:prSet/>
      <dgm:spPr/>
      <dgm:t>
        <a:bodyPr/>
        <a:lstStyle/>
        <a:p>
          <a:endParaRPr lang="pt-BR" sz="1200"/>
        </a:p>
      </dgm:t>
    </dgm:pt>
    <dgm:pt modelId="{87F78D1D-D8CC-43D1-AF71-EBF2B47E8C4D}" type="sibTrans" cxnId="{26D5CB87-B907-4364-BBAF-9878623C2374}">
      <dgm:prSet/>
      <dgm:spPr/>
      <dgm:t>
        <a:bodyPr/>
        <a:lstStyle/>
        <a:p>
          <a:endParaRPr lang="pt-BR" sz="1200"/>
        </a:p>
      </dgm:t>
    </dgm:pt>
    <dgm:pt modelId="{F0067017-4463-4AB6-B577-91A017184677}">
      <dgm:prSet phldrT="[Text]" custT="1"/>
      <dgm:spPr/>
      <dgm:t>
        <a:bodyPr anchor="ctr"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pt-BR" sz="1400" b="1" dirty="0" smtClean="0"/>
            <a:t>A-3 2013</a:t>
          </a:r>
          <a:endParaRPr lang="pt-BR" sz="1400" b="0" dirty="0"/>
        </a:p>
      </dgm:t>
    </dgm:pt>
    <dgm:pt modelId="{4C7A877E-1727-4FE3-A116-AD1CB59F16F0}" type="parTrans" cxnId="{0BD8F0EF-C595-43FB-907C-359C976AB879}">
      <dgm:prSet/>
      <dgm:spPr/>
      <dgm:t>
        <a:bodyPr/>
        <a:lstStyle/>
        <a:p>
          <a:endParaRPr lang="pt-BR" sz="1200"/>
        </a:p>
      </dgm:t>
    </dgm:pt>
    <dgm:pt modelId="{D9D140DF-8F0D-4661-833A-172AD641432A}" type="sibTrans" cxnId="{0BD8F0EF-C595-43FB-907C-359C976AB879}">
      <dgm:prSet/>
      <dgm:spPr/>
      <dgm:t>
        <a:bodyPr/>
        <a:lstStyle/>
        <a:p>
          <a:endParaRPr lang="pt-BR" sz="1200"/>
        </a:p>
      </dgm:t>
    </dgm:pt>
    <dgm:pt modelId="{AD4C165F-8A3A-4B3A-B3F0-B274C107493D}">
      <dgm:prSet phldrT="[Text]" custT="1"/>
      <dgm:spPr/>
      <dgm:t>
        <a:bodyPr/>
        <a:lstStyle/>
        <a:p>
          <a:r>
            <a:rPr lang="pt-BR" sz="1200" b="0" dirty="0" smtClean="0"/>
            <a:t>Contratados </a:t>
          </a:r>
          <a:r>
            <a:rPr lang="pt-BR" sz="1200" b="1" dirty="0" smtClean="0"/>
            <a:t>867,6 MW</a:t>
          </a:r>
          <a:endParaRPr lang="pt-BR" sz="1200" b="0" dirty="0"/>
        </a:p>
      </dgm:t>
    </dgm:pt>
    <dgm:pt modelId="{A35FBFF8-CA63-4F4A-8F5F-D9724E9DEA12}" type="parTrans" cxnId="{F9BD842D-9015-486E-9200-591C67C42054}">
      <dgm:prSet/>
      <dgm:spPr/>
      <dgm:t>
        <a:bodyPr/>
        <a:lstStyle/>
        <a:p>
          <a:endParaRPr lang="pt-BR" sz="1200"/>
        </a:p>
      </dgm:t>
    </dgm:pt>
    <dgm:pt modelId="{713ED287-CE20-4BE0-8DBF-A17CB9574AE8}" type="sibTrans" cxnId="{F9BD842D-9015-486E-9200-591C67C42054}">
      <dgm:prSet/>
      <dgm:spPr/>
      <dgm:t>
        <a:bodyPr/>
        <a:lstStyle/>
        <a:p>
          <a:endParaRPr lang="pt-BR" sz="1200"/>
        </a:p>
      </dgm:t>
    </dgm:pt>
    <dgm:pt modelId="{C1427272-B29A-495B-B26D-CF8B599CE876}">
      <dgm:prSet phldrT="[Text]" custT="1"/>
      <dgm:spPr/>
      <dgm:t>
        <a:bodyPr anchor="ctr"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pt-BR" sz="1400" b="1" dirty="0" smtClean="0"/>
            <a:t>A-5 2013</a:t>
          </a:r>
          <a:endParaRPr lang="pt-BR" sz="1400" b="0" dirty="0"/>
        </a:p>
      </dgm:t>
    </dgm:pt>
    <dgm:pt modelId="{3317CFB4-AD68-4A46-B7E4-BE817DD2E9F7}" type="parTrans" cxnId="{CEE9ABE2-CF26-4AFB-9B1F-CD3DEDF98E8E}">
      <dgm:prSet/>
      <dgm:spPr/>
      <dgm:t>
        <a:bodyPr/>
        <a:lstStyle/>
        <a:p>
          <a:endParaRPr lang="pt-BR" sz="1200"/>
        </a:p>
      </dgm:t>
    </dgm:pt>
    <dgm:pt modelId="{DFECAE3F-F74A-4524-A848-A0C5B8CBE9A7}" type="sibTrans" cxnId="{CEE9ABE2-CF26-4AFB-9B1F-CD3DEDF98E8E}">
      <dgm:prSet/>
      <dgm:spPr/>
      <dgm:t>
        <a:bodyPr/>
        <a:lstStyle/>
        <a:p>
          <a:endParaRPr lang="pt-BR" sz="1200"/>
        </a:p>
      </dgm:t>
    </dgm:pt>
    <dgm:pt modelId="{4439FCBC-0D42-478C-A759-0E488B7E6C04}">
      <dgm:prSet phldrT="[Text]" custT="1"/>
      <dgm:spPr/>
      <dgm:t>
        <a:bodyPr/>
        <a:lstStyle/>
        <a:p>
          <a:r>
            <a:rPr lang="pt-BR" sz="1200" b="0" dirty="0" smtClean="0"/>
            <a:t>Contratados </a:t>
          </a:r>
          <a:r>
            <a:rPr lang="pt-BR" sz="1200" b="1" dirty="0" smtClean="0"/>
            <a:t>2.337,8</a:t>
          </a:r>
          <a:r>
            <a:rPr lang="pt-BR" sz="1200" b="0" dirty="0" smtClean="0"/>
            <a:t> </a:t>
          </a:r>
          <a:r>
            <a:rPr lang="pt-BR" sz="1200" b="1" dirty="0" smtClean="0"/>
            <a:t>MW</a:t>
          </a:r>
          <a:endParaRPr lang="pt-BR" sz="1200" b="0" dirty="0"/>
        </a:p>
      </dgm:t>
    </dgm:pt>
    <dgm:pt modelId="{FCE80E8E-8E96-40E8-84F0-54AC263E799A}" type="parTrans" cxnId="{615EBF04-AA1F-43D0-B1D0-8CB26FB6032E}">
      <dgm:prSet/>
      <dgm:spPr/>
      <dgm:t>
        <a:bodyPr/>
        <a:lstStyle/>
        <a:p>
          <a:endParaRPr lang="pt-BR" sz="1200"/>
        </a:p>
      </dgm:t>
    </dgm:pt>
    <dgm:pt modelId="{D1E5BEF6-8CC1-4CB3-A7F3-2086188A9F73}" type="sibTrans" cxnId="{615EBF04-AA1F-43D0-B1D0-8CB26FB6032E}">
      <dgm:prSet/>
      <dgm:spPr/>
      <dgm:t>
        <a:bodyPr/>
        <a:lstStyle/>
        <a:p>
          <a:endParaRPr lang="pt-BR" sz="1200"/>
        </a:p>
      </dgm:t>
    </dgm:pt>
    <dgm:pt modelId="{A46C7564-D4BB-4886-8EC2-78331AA922E2}" type="pres">
      <dgm:prSet presAssocID="{1619B5E9-89D2-44E7-9139-4EA6F61F5B0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43F7F18A-9BD5-4DA8-B488-3A54835D31F2}" type="pres">
      <dgm:prSet presAssocID="{18825794-1A03-477C-B3B8-CB897DDD7622}" presName="root" presStyleCnt="0"/>
      <dgm:spPr/>
      <dgm:t>
        <a:bodyPr/>
        <a:lstStyle/>
        <a:p>
          <a:endParaRPr lang="pt-BR"/>
        </a:p>
      </dgm:t>
    </dgm:pt>
    <dgm:pt modelId="{446B83CA-1522-4B27-9EE3-64384697B198}" type="pres">
      <dgm:prSet presAssocID="{18825794-1A03-477C-B3B8-CB897DDD7622}" presName="rootComposite" presStyleCnt="0"/>
      <dgm:spPr/>
      <dgm:t>
        <a:bodyPr/>
        <a:lstStyle/>
        <a:p>
          <a:endParaRPr lang="pt-BR"/>
        </a:p>
      </dgm:t>
    </dgm:pt>
    <dgm:pt modelId="{538F6EA5-4ABB-4831-8230-84470EFE7F66}" type="pres">
      <dgm:prSet presAssocID="{18825794-1A03-477C-B3B8-CB897DDD7622}" presName="rootText" presStyleLbl="node1" presStyleIdx="0" presStyleCnt="5" custScaleX="75202" custScaleY="64073"/>
      <dgm:spPr/>
      <dgm:t>
        <a:bodyPr/>
        <a:lstStyle/>
        <a:p>
          <a:endParaRPr lang="pt-BR"/>
        </a:p>
      </dgm:t>
    </dgm:pt>
    <dgm:pt modelId="{51F08417-AD05-49BA-BAAB-E21762E3DEA9}" type="pres">
      <dgm:prSet presAssocID="{18825794-1A03-477C-B3B8-CB897DDD7622}" presName="rootConnector" presStyleLbl="node1" presStyleIdx="0" presStyleCnt="5"/>
      <dgm:spPr/>
      <dgm:t>
        <a:bodyPr/>
        <a:lstStyle/>
        <a:p>
          <a:endParaRPr lang="pt-BR"/>
        </a:p>
      </dgm:t>
    </dgm:pt>
    <dgm:pt modelId="{DD352023-C2AE-4814-B98B-3F30E6F7738F}" type="pres">
      <dgm:prSet presAssocID="{18825794-1A03-477C-B3B8-CB897DDD7622}" presName="childShape" presStyleCnt="0"/>
      <dgm:spPr/>
      <dgm:t>
        <a:bodyPr/>
        <a:lstStyle/>
        <a:p>
          <a:endParaRPr lang="pt-BR"/>
        </a:p>
      </dgm:t>
    </dgm:pt>
    <dgm:pt modelId="{642C7353-94D3-4916-A873-F401B6818E1F}" type="pres">
      <dgm:prSet presAssocID="{167E1328-F2C9-4040-A315-483A28D2FF42}" presName="Name13" presStyleLbl="parChTrans1D2" presStyleIdx="0" presStyleCnt="5"/>
      <dgm:spPr/>
      <dgm:t>
        <a:bodyPr/>
        <a:lstStyle/>
        <a:p>
          <a:endParaRPr lang="pt-BR"/>
        </a:p>
      </dgm:t>
    </dgm:pt>
    <dgm:pt modelId="{413B4953-C42E-4CC0-ADF1-2A105EB6528B}" type="pres">
      <dgm:prSet presAssocID="{D79BDC7E-AE62-415B-96D5-854BC29952F1}" presName="childText" presStyleLbl="bgAcc1" presStyleIdx="0" presStyleCnt="5" custScaleX="89626" custScaleY="822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3B77B5-CBB8-42BF-B443-68F7D01EC712}" type="pres">
      <dgm:prSet presAssocID="{AF351EE5-166E-4145-94EF-51EE6580850F}" presName="root" presStyleCnt="0"/>
      <dgm:spPr/>
      <dgm:t>
        <a:bodyPr/>
        <a:lstStyle/>
        <a:p>
          <a:endParaRPr lang="pt-BR"/>
        </a:p>
      </dgm:t>
    </dgm:pt>
    <dgm:pt modelId="{DE66013A-0C75-4487-9099-542E58E6F4BB}" type="pres">
      <dgm:prSet presAssocID="{AF351EE5-166E-4145-94EF-51EE6580850F}" presName="rootComposite" presStyleCnt="0"/>
      <dgm:spPr/>
      <dgm:t>
        <a:bodyPr/>
        <a:lstStyle/>
        <a:p>
          <a:endParaRPr lang="pt-BR"/>
        </a:p>
      </dgm:t>
    </dgm:pt>
    <dgm:pt modelId="{5894DA07-0CA4-4E4A-BC21-56B96950D46C}" type="pres">
      <dgm:prSet presAssocID="{AF351EE5-166E-4145-94EF-51EE6580850F}" presName="rootText" presStyleLbl="node1" presStyleIdx="1" presStyleCnt="5" custScaleX="75202" custScaleY="64073"/>
      <dgm:spPr/>
      <dgm:t>
        <a:bodyPr/>
        <a:lstStyle/>
        <a:p>
          <a:endParaRPr lang="pt-BR"/>
        </a:p>
      </dgm:t>
    </dgm:pt>
    <dgm:pt modelId="{787A7A34-683E-42BF-ADE2-F02D2DAE6464}" type="pres">
      <dgm:prSet presAssocID="{AF351EE5-166E-4145-94EF-51EE6580850F}" presName="rootConnector" presStyleLbl="node1" presStyleIdx="1" presStyleCnt="5"/>
      <dgm:spPr/>
      <dgm:t>
        <a:bodyPr/>
        <a:lstStyle/>
        <a:p>
          <a:endParaRPr lang="pt-BR"/>
        </a:p>
      </dgm:t>
    </dgm:pt>
    <dgm:pt modelId="{5A47B576-10B4-4058-9D65-F3BCCDF688B1}" type="pres">
      <dgm:prSet presAssocID="{AF351EE5-166E-4145-94EF-51EE6580850F}" presName="childShape" presStyleCnt="0"/>
      <dgm:spPr/>
      <dgm:t>
        <a:bodyPr/>
        <a:lstStyle/>
        <a:p>
          <a:endParaRPr lang="pt-BR"/>
        </a:p>
      </dgm:t>
    </dgm:pt>
    <dgm:pt modelId="{AA834359-5A23-4288-82F9-98228F9D7A37}" type="pres">
      <dgm:prSet presAssocID="{24936AC6-8B8A-474F-B0B5-D618D921604A}" presName="Name13" presStyleLbl="parChTrans1D2" presStyleIdx="1" presStyleCnt="5"/>
      <dgm:spPr/>
      <dgm:t>
        <a:bodyPr/>
        <a:lstStyle/>
        <a:p>
          <a:endParaRPr lang="pt-BR"/>
        </a:p>
      </dgm:t>
    </dgm:pt>
    <dgm:pt modelId="{09D273B9-7CB0-4FB8-A6D9-0213C9E294AC}" type="pres">
      <dgm:prSet presAssocID="{9520B25E-863A-40D5-B1FB-B67F6192CECC}" presName="childText" presStyleLbl="bgAcc1" presStyleIdx="1" presStyleCnt="5" custScaleX="89626" custScaleY="822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E68FBB-428D-4803-978A-CFD7A745B870}" type="pres">
      <dgm:prSet presAssocID="{FD6BBF19-EDB9-4F43-A3EE-CB4E630E817D}" presName="root" presStyleCnt="0"/>
      <dgm:spPr/>
      <dgm:t>
        <a:bodyPr/>
        <a:lstStyle/>
        <a:p>
          <a:endParaRPr lang="pt-BR"/>
        </a:p>
      </dgm:t>
    </dgm:pt>
    <dgm:pt modelId="{843F790A-3B45-438A-9F9A-6A3EA853BC38}" type="pres">
      <dgm:prSet presAssocID="{FD6BBF19-EDB9-4F43-A3EE-CB4E630E817D}" presName="rootComposite" presStyleCnt="0"/>
      <dgm:spPr/>
      <dgm:t>
        <a:bodyPr/>
        <a:lstStyle/>
        <a:p>
          <a:endParaRPr lang="pt-BR"/>
        </a:p>
      </dgm:t>
    </dgm:pt>
    <dgm:pt modelId="{DA8317C7-6AFB-442A-9594-93683CE570DA}" type="pres">
      <dgm:prSet presAssocID="{FD6BBF19-EDB9-4F43-A3EE-CB4E630E817D}" presName="rootText" presStyleLbl="node1" presStyleIdx="2" presStyleCnt="5" custScaleX="75202" custScaleY="64073"/>
      <dgm:spPr/>
      <dgm:t>
        <a:bodyPr/>
        <a:lstStyle/>
        <a:p>
          <a:endParaRPr lang="pt-BR"/>
        </a:p>
      </dgm:t>
    </dgm:pt>
    <dgm:pt modelId="{DAE36961-24D0-4783-BBB6-90F956BD45A5}" type="pres">
      <dgm:prSet presAssocID="{FD6BBF19-EDB9-4F43-A3EE-CB4E630E817D}" presName="rootConnector" presStyleLbl="node1" presStyleIdx="2" presStyleCnt="5"/>
      <dgm:spPr/>
      <dgm:t>
        <a:bodyPr/>
        <a:lstStyle/>
        <a:p>
          <a:endParaRPr lang="pt-BR"/>
        </a:p>
      </dgm:t>
    </dgm:pt>
    <dgm:pt modelId="{ACA3B7FC-DAF6-4D59-B1F2-3373DE31BD38}" type="pres">
      <dgm:prSet presAssocID="{FD6BBF19-EDB9-4F43-A3EE-CB4E630E817D}" presName="childShape" presStyleCnt="0"/>
      <dgm:spPr/>
      <dgm:t>
        <a:bodyPr/>
        <a:lstStyle/>
        <a:p>
          <a:endParaRPr lang="pt-BR"/>
        </a:p>
      </dgm:t>
    </dgm:pt>
    <dgm:pt modelId="{8226D14B-3EDE-46B7-A0DC-5C29371901A6}" type="pres">
      <dgm:prSet presAssocID="{E04F110B-B97A-43DB-9464-CE065CBAC510}" presName="Name13" presStyleLbl="parChTrans1D2" presStyleIdx="2" presStyleCnt="5"/>
      <dgm:spPr/>
      <dgm:t>
        <a:bodyPr/>
        <a:lstStyle/>
        <a:p>
          <a:endParaRPr lang="pt-BR"/>
        </a:p>
      </dgm:t>
    </dgm:pt>
    <dgm:pt modelId="{CFD3FDC1-09D0-4611-85AD-66B84A027B97}" type="pres">
      <dgm:prSet presAssocID="{E9708757-9EA4-402C-BBE3-16315B676635}" presName="childText" presStyleLbl="bgAcc1" presStyleIdx="2" presStyleCnt="5" custScaleX="89626" custScaleY="822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25675F4-82A1-48D1-8729-E1A0E5F7960F}" type="pres">
      <dgm:prSet presAssocID="{F0067017-4463-4AB6-B577-91A017184677}" presName="root" presStyleCnt="0"/>
      <dgm:spPr/>
      <dgm:t>
        <a:bodyPr/>
        <a:lstStyle/>
        <a:p>
          <a:endParaRPr lang="pt-BR"/>
        </a:p>
      </dgm:t>
    </dgm:pt>
    <dgm:pt modelId="{15B55E3B-F5AD-455D-8E45-D5A2B9FC4311}" type="pres">
      <dgm:prSet presAssocID="{F0067017-4463-4AB6-B577-91A017184677}" presName="rootComposite" presStyleCnt="0"/>
      <dgm:spPr/>
      <dgm:t>
        <a:bodyPr/>
        <a:lstStyle/>
        <a:p>
          <a:endParaRPr lang="pt-BR"/>
        </a:p>
      </dgm:t>
    </dgm:pt>
    <dgm:pt modelId="{89BFBCF2-9157-4619-BDB3-E827EE43B04B}" type="pres">
      <dgm:prSet presAssocID="{F0067017-4463-4AB6-B577-91A017184677}" presName="rootText" presStyleLbl="node1" presStyleIdx="3" presStyleCnt="5" custScaleX="75202" custScaleY="64073"/>
      <dgm:spPr/>
      <dgm:t>
        <a:bodyPr/>
        <a:lstStyle/>
        <a:p>
          <a:endParaRPr lang="pt-BR"/>
        </a:p>
      </dgm:t>
    </dgm:pt>
    <dgm:pt modelId="{10C9D922-2E4E-485F-BDDD-79E94FA663AA}" type="pres">
      <dgm:prSet presAssocID="{F0067017-4463-4AB6-B577-91A017184677}" presName="rootConnector" presStyleLbl="node1" presStyleIdx="3" presStyleCnt="5"/>
      <dgm:spPr/>
      <dgm:t>
        <a:bodyPr/>
        <a:lstStyle/>
        <a:p>
          <a:endParaRPr lang="pt-BR"/>
        </a:p>
      </dgm:t>
    </dgm:pt>
    <dgm:pt modelId="{14C4C5A2-F9C7-4BB4-BCEE-E7F457A6B2CE}" type="pres">
      <dgm:prSet presAssocID="{F0067017-4463-4AB6-B577-91A017184677}" presName="childShape" presStyleCnt="0"/>
      <dgm:spPr/>
      <dgm:t>
        <a:bodyPr/>
        <a:lstStyle/>
        <a:p>
          <a:endParaRPr lang="pt-BR"/>
        </a:p>
      </dgm:t>
    </dgm:pt>
    <dgm:pt modelId="{8D2EE6FC-631F-471E-9063-9B48DFCEC88F}" type="pres">
      <dgm:prSet presAssocID="{A35FBFF8-CA63-4F4A-8F5F-D9724E9DEA12}" presName="Name13" presStyleLbl="parChTrans1D2" presStyleIdx="3" presStyleCnt="5"/>
      <dgm:spPr/>
      <dgm:t>
        <a:bodyPr/>
        <a:lstStyle/>
        <a:p>
          <a:endParaRPr lang="pt-BR"/>
        </a:p>
      </dgm:t>
    </dgm:pt>
    <dgm:pt modelId="{892F3B6A-1DEF-40E7-8D87-2070FC07D43A}" type="pres">
      <dgm:prSet presAssocID="{AD4C165F-8A3A-4B3A-B3F0-B274C107493D}" presName="childText" presStyleLbl="bgAcc1" presStyleIdx="3" presStyleCnt="5" custScaleX="89626" custScaleY="822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B5169B-1C60-423E-9637-68E35AD18EC8}" type="pres">
      <dgm:prSet presAssocID="{C1427272-B29A-495B-B26D-CF8B599CE876}" presName="root" presStyleCnt="0"/>
      <dgm:spPr/>
      <dgm:t>
        <a:bodyPr/>
        <a:lstStyle/>
        <a:p>
          <a:endParaRPr lang="pt-BR"/>
        </a:p>
      </dgm:t>
    </dgm:pt>
    <dgm:pt modelId="{48745945-7876-449F-81F7-A11DB30A7DB0}" type="pres">
      <dgm:prSet presAssocID="{C1427272-B29A-495B-B26D-CF8B599CE876}" presName="rootComposite" presStyleCnt="0"/>
      <dgm:spPr/>
      <dgm:t>
        <a:bodyPr/>
        <a:lstStyle/>
        <a:p>
          <a:endParaRPr lang="pt-BR"/>
        </a:p>
      </dgm:t>
    </dgm:pt>
    <dgm:pt modelId="{FCB9EEB3-7E52-423E-8DD9-E54208B09725}" type="pres">
      <dgm:prSet presAssocID="{C1427272-B29A-495B-B26D-CF8B599CE876}" presName="rootText" presStyleLbl="node1" presStyleIdx="4" presStyleCnt="5" custScaleX="75202" custScaleY="64073"/>
      <dgm:spPr/>
      <dgm:t>
        <a:bodyPr/>
        <a:lstStyle/>
        <a:p>
          <a:endParaRPr lang="pt-BR"/>
        </a:p>
      </dgm:t>
    </dgm:pt>
    <dgm:pt modelId="{0FC85560-A9FA-4E19-8607-6F35A982491B}" type="pres">
      <dgm:prSet presAssocID="{C1427272-B29A-495B-B26D-CF8B599CE876}" presName="rootConnector" presStyleLbl="node1" presStyleIdx="4" presStyleCnt="5"/>
      <dgm:spPr/>
      <dgm:t>
        <a:bodyPr/>
        <a:lstStyle/>
        <a:p>
          <a:endParaRPr lang="pt-BR"/>
        </a:p>
      </dgm:t>
    </dgm:pt>
    <dgm:pt modelId="{931E7E2E-6706-43BB-A688-7158CEC037C6}" type="pres">
      <dgm:prSet presAssocID="{C1427272-B29A-495B-B26D-CF8B599CE876}" presName="childShape" presStyleCnt="0"/>
      <dgm:spPr/>
      <dgm:t>
        <a:bodyPr/>
        <a:lstStyle/>
        <a:p>
          <a:endParaRPr lang="pt-BR"/>
        </a:p>
      </dgm:t>
    </dgm:pt>
    <dgm:pt modelId="{59D495C4-FB79-4267-9AEF-998143C3BFB5}" type="pres">
      <dgm:prSet presAssocID="{FCE80E8E-8E96-40E8-84F0-54AC263E799A}" presName="Name13" presStyleLbl="parChTrans1D2" presStyleIdx="4" presStyleCnt="5"/>
      <dgm:spPr/>
      <dgm:t>
        <a:bodyPr/>
        <a:lstStyle/>
        <a:p>
          <a:endParaRPr lang="pt-BR"/>
        </a:p>
      </dgm:t>
    </dgm:pt>
    <dgm:pt modelId="{53A08F42-2F36-4BC5-A6F3-468361092B9F}" type="pres">
      <dgm:prSet presAssocID="{4439FCBC-0D42-478C-A759-0E488B7E6C04}" presName="childText" presStyleLbl="bgAcc1" presStyleIdx="4" presStyleCnt="5" custScaleX="89626" custScaleY="822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A941F48-A626-44F2-B73A-764F5F16A8DE}" type="presOf" srcId="{FD6BBF19-EDB9-4F43-A3EE-CB4E630E817D}" destId="{DAE36961-24D0-4783-BBB6-90F956BD45A5}" srcOrd="1" destOrd="0" presId="urn:microsoft.com/office/officeart/2005/8/layout/hierarchy3"/>
    <dgm:cxn modelId="{37A56548-0B37-45EF-80FB-54C4F7577783}" type="presOf" srcId="{18825794-1A03-477C-B3B8-CB897DDD7622}" destId="{51F08417-AD05-49BA-BAAB-E21762E3DEA9}" srcOrd="1" destOrd="0" presId="urn:microsoft.com/office/officeart/2005/8/layout/hierarchy3"/>
    <dgm:cxn modelId="{85C4257E-CA24-4351-81F9-644BDF1A18C2}" type="presOf" srcId="{E9708757-9EA4-402C-BBE3-16315B676635}" destId="{CFD3FDC1-09D0-4611-85AD-66B84A027B97}" srcOrd="0" destOrd="0" presId="urn:microsoft.com/office/officeart/2005/8/layout/hierarchy3"/>
    <dgm:cxn modelId="{DBB8DF65-D111-4D72-80ED-7DC9D74B8897}" type="presOf" srcId="{C1427272-B29A-495B-B26D-CF8B599CE876}" destId="{FCB9EEB3-7E52-423E-8DD9-E54208B09725}" srcOrd="0" destOrd="0" presId="urn:microsoft.com/office/officeart/2005/8/layout/hierarchy3"/>
    <dgm:cxn modelId="{74916F03-E16B-40BF-B19D-8342E64D99A5}" type="presOf" srcId="{FCE80E8E-8E96-40E8-84F0-54AC263E799A}" destId="{59D495C4-FB79-4267-9AEF-998143C3BFB5}" srcOrd="0" destOrd="0" presId="urn:microsoft.com/office/officeart/2005/8/layout/hierarchy3"/>
    <dgm:cxn modelId="{21ECB33B-CAE1-46EF-937F-93945361551E}" type="presOf" srcId="{FD6BBF19-EDB9-4F43-A3EE-CB4E630E817D}" destId="{DA8317C7-6AFB-442A-9594-93683CE570DA}" srcOrd="0" destOrd="0" presId="urn:microsoft.com/office/officeart/2005/8/layout/hierarchy3"/>
    <dgm:cxn modelId="{8EE27BE4-3892-4D03-AA7D-E97980409253}" type="presOf" srcId="{167E1328-F2C9-4040-A315-483A28D2FF42}" destId="{642C7353-94D3-4916-A873-F401B6818E1F}" srcOrd="0" destOrd="0" presId="urn:microsoft.com/office/officeart/2005/8/layout/hierarchy3"/>
    <dgm:cxn modelId="{555A05D4-8EA3-4A9B-8397-7091C940B961}" type="presOf" srcId="{AF351EE5-166E-4145-94EF-51EE6580850F}" destId="{5894DA07-0CA4-4E4A-BC21-56B96950D46C}" srcOrd="0" destOrd="0" presId="urn:microsoft.com/office/officeart/2005/8/layout/hierarchy3"/>
    <dgm:cxn modelId="{2CFB5FE2-801E-4C87-BC68-A3274769291E}" type="presOf" srcId="{4439FCBC-0D42-478C-A759-0E488B7E6C04}" destId="{53A08F42-2F36-4BC5-A6F3-468361092B9F}" srcOrd="0" destOrd="0" presId="urn:microsoft.com/office/officeart/2005/8/layout/hierarchy3"/>
    <dgm:cxn modelId="{828F8AF5-E2BE-4CF2-BAA6-85565FC809C2}" srcId="{18825794-1A03-477C-B3B8-CB897DDD7622}" destId="{D79BDC7E-AE62-415B-96D5-854BC29952F1}" srcOrd="0" destOrd="0" parTransId="{167E1328-F2C9-4040-A315-483A28D2FF42}" sibTransId="{88140254-FAD1-4BCB-9E28-65D83EDF21D5}"/>
    <dgm:cxn modelId="{82601D72-0C07-4122-A4A4-12BD93810735}" type="presOf" srcId="{AD4C165F-8A3A-4B3A-B3F0-B274C107493D}" destId="{892F3B6A-1DEF-40E7-8D87-2070FC07D43A}" srcOrd="0" destOrd="0" presId="urn:microsoft.com/office/officeart/2005/8/layout/hierarchy3"/>
    <dgm:cxn modelId="{7B134BC2-1349-4295-8537-609E522F60D0}" type="presOf" srcId="{D79BDC7E-AE62-415B-96D5-854BC29952F1}" destId="{413B4953-C42E-4CC0-ADF1-2A105EB6528B}" srcOrd="0" destOrd="0" presId="urn:microsoft.com/office/officeart/2005/8/layout/hierarchy3"/>
    <dgm:cxn modelId="{E8F8AAB1-61D0-4E63-B910-88A1472C29ED}" srcId="{AF351EE5-166E-4145-94EF-51EE6580850F}" destId="{9520B25E-863A-40D5-B1FB-B67F6192CECC}" srcOrd="0" destOrd="0" parTransId="{24936AC6-8B8A-474F-B0B5-D618D921604A}" sibTransId="{2785B869-DF85-4202-BB42-621799380D82}"/>
    <dgm:cxn modelId="{91A07066-61B7-40D0-8297-CB4037526F75}" type="presOf" srcId="{C1427272-B29A-495B-B26D-CF8B599CE876}" destId="{0FC85560-A9FA-4E19-8607-6F35A982491B}" srcOrd="1" destOrd="0" presId="urn:microsoft.com/office/officeart/2005/8/layout/hierarchy3"/>
    <dgm:cxn modelId="{9E122A56-84D2-4C8B-AFD0-AEBFA7706B1A}" type="presOf" srcId="{A35FBFF8-CA63-4F4A-8F5F-D9724E9DEA12}" destId="{8D2EE6FC-631F-471E-9063-9B48DFCEC88F}" srcOrd="0" destOrd="0" presId="urn:microsoft.com/office/officeart/2005/8/layout/hierarchy3"/>
    <dgm:cxn modelId="{3B2ACBB9-9C62-4C08-BF65-169DDA2F7F27}" type="presOf" srcId="{F0067017-4463-4AB6-B577-91A017184677}" destId="{10C9D922-2E4E-485F-BDDD-79E94FA663AA}" srcOrd="1" destOrd="0" presId="urn:microsoft.com/office/officeart/2005/8/layout/hierarchy3"/>
    <dgm:cxn modelId="{07EE0728-6AE2-4B0B-B3DB-30C1E34C840C}" srcId="{1619B5E9-89D2-44E7-9139-4EA6F61F5B06}" destId="{18825794-1A03-477C-B3B8-CB897DDD7622}" srcOrd="0" destOrd="0" parTransId="{B2616C13-D937-4F12-B9CE-BEB6708BDF7C}" sibTransId="{FC483B51-7822-4AD4-9939-F88EEDA0A638}"/>
    <dgm:cxn modelId="{F58901DD-3283-4CD3-82AC-9C2F75CC8CC5}" type="presOf" srcId="{E04F110B-B97A-43DB-9464-CE065CBAC510}" destId="{8226D14B-3EDE-46B7-A0DC-5C29371901A6}" srcOrd="0" destOrd="0" presId="urn:microsoft.com/office/officeart/2005/8/layout/hierarchy3"/>
    <dgm:cxn modelId="{0E8144FF-0238-4C5F-8A31-5093E4F8C377}" type="presOf" srcId="{9520B25E-863A-40D5-B1FB-B67F6192CECC}" destId="{09D273B9-7CB0-4FB8-A6D9-0213C9E294AC}" srcOrd="0" destOrd="0" presId="urn:microsoft.com/office/officeart/2005/8/layout/hierarchy3"/>
    <dgm:cxn modelId="{D3B9DF21-6428-4B02-AF84-D883DDA96F63}" srcId="{1619B5E9-89D2-44E7-9139-4EA6F61F5B06}" destId="{FD6BBF19-EDB9-4F43-A3EE-CB4E630E817D}" srcOrd="2" destOrd="0" parTransId="{4A5C0511-F67B-4290-AE4D-ABCFA26F02A6}" sibTransId="{42A429F9-48E1-4BF8-B20C-56DA92D0691F}"/>
    <dgm:cxn modelId="{B0B92DCC-CFE0-4CC2-A8DC-39775236870A}" type="presOf" srcId="{18825794-1A03-477C-B3B8-CB897DDD7622}" destId="{538F6EA5-4ABB-4831-8230-84470EFE7F66}" srcOrd="0" destOrd="0" presId="urn:microsoft.com/office/officeart/2005/8/layout/hierarchy3"/>
    <dgm:cxn modelId="{EC2CA319-E21C-4618-A41A-B47169C3D31E}" type="presOf" srcId="{AF351EE5-166E-4145-94EF-51EE6580850F}" destId="{787A7A34-683E-42BF-ADE2-F02D2DAE6464}" srcOrd="1" destOrd="0" presId="urn:microsoft.com/office/officeart/2005/8/layout/hierarchy3"/>
    <dgm:cxn modelId="{72AAF593-08AE-42FC-8407-FCDDE402318C}" type="presOf" srcId="{F0067017-4463-4AB6-B577-91A017184677}" destId="{89BFBCF2-9157-4619-BDB3-E827EE43B04B}" srcOrd="0" destOrd="0" presId="urn:microsoft.com/office/officeart/2005/8/layout/hierarchy3"/>
    <dgm:cxn modelId="{0BD8F0EF-C595-43FB-907C-359C976AB879}" srcId="{1619B5E9-89D2-44E7-9139-4EA6F61F5B06}" destId="{F0067017-4463-4AB6-B577-91A017184677}" srcOrd="3" destOrd="0" parTransId="{4C7A877E-1727-4FE3-A116-AD1CB59F16F0}" sibTransId="{D9D140DF-8F0D-4661-833A-172AD641432A}"/>
    <dgm:cxn modelId="{F5904F80-C6EF-440B-A716-35A002FD1420}" type="presOf" srcId="{1619B5E9-89D2-44E7-9139-4EA6F61F5B06}" destId="{A46C7564-D4BB-4886-8EC2-78331AA922E2}" srcOrd="0" destOrd="0" presId="urn:microsoft.com/office/officeart/2005/8/layout/hierarchy3"/>
    <dgm:cxn modelId="{CEE9ABE2-CF26-4AFB-9B1F-CD3DEDF98E8E}" srcId="{1619B5E9-89D2-44E7-9139-4EA6F61F5B06}" destId="{C1427272-B29A-495B-B26D-CF8B599CE876}" srcOrd="4" destOrd="0" parTransId="{3317CFB4-AD68-4A46-B7E4-BE817DD2E9F7}" sibTransId="{DFECAE3F-F74A-4524-A848-A0C5B8CBE9A7}"/>
    <dgm:cxn modelId="{26D5CB87-B907-4364-BBAF-9878623C2374}" srcId="{FD6BBF19-EDB9-4F43-A3EE-CB4E630E817D}" destId="{E9708757-9EA4-402C-BBE3-16315B676635}" srcOrd="0" destOrd="0" parTransId="{E04F110B-B97A-43DB-9464-CE065CBAC510}" sibTransId="{87F78D1D-D8CC-43D1-AF71-EBF2B47E8C4D}"/>
    <dgm:cxn modelId="{9BA6AC97-AE7D-44E2-92C9-0EE11412E7B0}" type="presOf" srcId="{24936AC6-8B8A-474F-B0B5-D618D921604A}" destId="{AA834359-5A23-4288-82F9-98228F9D7A37}" srcOrd="0" destOrd="0" presId="urn:microsoft.com/office/officeart/2005/8/layout/hierarchy3"/>
    <dgm:cxn modelId="{615EBF04-AA1F-43D0-B1D0-8CB26FB6032E}" srcId="{C1427272-B29A-495B-B26D-CF8B599CE876}" destId="{4439FCBC-0D42-478C-A759-0E488B7E6C04}" srcOrd="0" destOrd="0" parTransId="{FCE80E8E-8E96-40E8-84F0-54AC263E799A}" sibTransId="{D1E5BEF6-8CC1-4CB3-A7F3-2086188A9F73}"/>
    <dgm:cxn modelId="{F9BD842D-9015-486E-9200-591C67C42054}" srcId="{F0067017-4463-4AB6-B577-91A017184677}" destId="{AD4C165F-8A3A-4B3A-B3F0-B274C107493D}" srcOrd="0" destOrd="0" parTransId="{A35FBFF8-CA63-4F4A-8F5F-D9724E9DEA12}" sibTransId="{713ED287-CE20-4BE0-8DBF-A17CB9574AE8}"/>
    <dgm:cxn modelId="{9AA9C95C-940E-420A-930A-4FBD6B5F0B99}" srcId="{1619B5E9-89D2-44E7-9139-4EA6F61F5B06}" destId="{AF351EE5-166E-4145-94EF-51EE6580850F}" srcOrd="1" destOrd="0" parTransId="{CC3AB4D1-64F2-4C65-A62B-CC4321427B97}" sibTransId="{4298358E-2C1F-4C1C-8BB1-BEF38F431744}"/>
    <dgm:cxn modelId="{B1B00FE6-958D-4F51-AB05-7E9F4FC45A3F}" type="presParOf" srcId="{A46C7564-D4BB-4886-8EC2-78331AA922E2}" destId="{43F7F18A-9BD5-4DA8-B488-3A54835D31F2}" srcOrd="0" destOrd="0" presId="urn:microsoft.com/office/officeart/2005/8/layout/hierarchy3"/>
    <dgm:cxn modelId="{9AEF2463-5E16-4464-B690-2636E0E31799}" type="presParOf" srcId="{43F7F18A-9BD5-4DA8-B488-3A54835D31F2}" destId="{446B83CA-1522-4B27-9EE3-64384697B198}" srcOrd="0" destOrd="0" presId="urn:microsoft.com/office/officeart/2005/8/layout/hierarchy3"/>
    <dgm:cxn modelId="{68F465BF-9FE8-430F-8135-EE2B8F2FAE25}" type="presParOf" srcId="{446B83CA-1522-4B27-9EE3-64384697B198}" destId="{538F6EA5-4ABB-4831-8230-84470EFE7F66}" srcOrd="0" destOrd="0" presId="urn:microsoft.com/office/officeart/2005/8/layout/hierarchy3"/>
    <dgm:cxn modelId="{23A63B44-2B6D-4753-B04F-744CAC90BFAA}" type="presParOf" srcId="{446B83CA-1522-4B27-9EE3-64384697B198}" destId="{51F08417-AD05-49BA-BAAB-E21762E3DEA9}" srcOrd="1" destOrd="0" presId="urn:microsoft.com/office/officeart/2005/8/layout/hierarchy3"/>
    <dgm:cxn modelId="{EB89DC7C-8988-4D10-B512-C0CC3D678785}" type="presParOf" srcId="{43F7F18A-9BD5-4DA8-B488-3A54835D31F2}" destId="{DD352023-C2AE-4814-B98B-3F30E6F7738F}" srcOrd="1" destOrd="0" presId="urn:microsoft.com/office/officeart/2005/8/layout/hierarchy3"/>
    <dgm:cxn modelId="{DB87FA30-B8FD-4EEC-AA73-A7C527F0BD05}" type="presParOf" srcId="{DD352023-C2AE-4814-B98B-3F30E6F7738F}" destId="{642C7353-94D3-4916-A873-F401B6818E1F}" srcOrd="0" destOrd="0" presId="urn:microsoft.com/office/officeart/2005/8/layout/hierarchy3"/>
    <dgm:cxn modelId="{CB31B2DB-7E2A-4FE7-9F26-B07F58DB9D83}" type="presParOf" srcId="{DD352023-C2AE-4814-B98B-3F30E6F7738F}" destId="{413B4953-C42E-4CC0-ADF1-2A105EB6528B}" srcOrd="1" destOrd="0" presId="urn:microsoft.com/office/officeart/2005/8/layout/hierarchy3"/>
    <dgm:cxn modelId="{84C55536-4132-452B-ABDD-A8778A2643CA}" type="presParOf" srcId="{A46C7564-D4BB-4886-8EC2-78331AA922E2}" destId="{2F3B77B5-CBB8-42BF-B443-68F7D01EC712}" srcOrd="1" destOrd="0" presId="urn:microsoft.com/office/officeart/2005/8/layout/hierarchy3"/>
    <dgm:cxn modelId="{64832D15-FB5D-4617-8C62-8E52C8422A41}" type="presParOf" srcId="{2F3B77B5-CBB8-42BF-B443-68F7D01EC712}" destId="{DE66013A-0C75-4487-9099-542E58E6F4BB}" srcOrd="0" destOrd="0" presId="urn:microsoft.com/office/officeart/2005/8/layout/hierarchy3"/>
    <dgm:cxn modelId="{428FE85D-7B61-4E08-A1E0-82164582C0B2}" type="presParOf" srcId="{DE66013A-0C75-4487-9099-542E58E6F4BB}" destId="{5894DA07-0CA4-4E4A-BC21-56B96950D46C}" srcOrd="0" destOrd="0" presId="urn:microsoft.com/office/officeart/2005/8/layout/hierarchy3"/>
    <dgm:cxn modelId="{0D4F871B-581C-46FE-8624-5E431AE52B26}" type="presParOf" srcId="{DE66013A-0C75-4487-9099-542E58E6F4BB}" destId="{787A7A34-683E-42BF-ADE2-F02D2DAE6464}" srcOrd="1" destOrd="0" presId="urn:microsoft.com/office/officeart/2005/8/layout/hierarchy3"/>
    <dgm:cxn modelId="{7A746206-33A0-48A2-9815-CBDA52FF881E}" type="presParOf" srcId="{2F3B77B5-CBB8-42BF-B443-68F7D01EC712}" destId="{5A47B576-10B4-4058-9D65-F3BCCDF688B1}" srcOrd="1" destOrd="0" presId="urn:microsoft.com/office/officeart/2005/8/layout/hierarchy3"/>
    <dgm:cxn modelId="{3604B1D7-5C7C-43AE-B181-688D322F0FBB}" type="presParOf" srcId="{5A47B576-10B4-4058-9D65-F3BCCDF688B1}" destId="{AA834359-5A23-4288-82F9-98228F9D7A37}" srcOrd="0" destOrd="0" presId="urn:microsoft.com/office/officeart/2005/8/layout/hierarchy3"/>
    <dgm:cxn modelId="{1E37CF7D-CDB9-4962-8F50-7C1DF7E99021}" type="presParOf" srcId="{5A47B576-10B4-4058-9D65-F3BCCDF688B1}" destId="{09D273B9-7CB0-4FB8-A6D9-0213C9E294AC}" srcOrd="1" destOrd="0" presId="urn:microsoft.com/office/officeart/2005/8/layout/hierarchy3"/>
    <dgm:cxn modelId="{CC27F7B9-378B-4572-BBC2-66E51DC5045C}" type="presParOf" srcId="{A46C7564-D4BB-4886-8EC2-78331AA922E2}" destId="{F5E68FBB-428D-4803-978A-CFD7A745B870}" srcOrd="2" destOrd="0" presId="urn:microsoft.com/office/officeart/2005/8/layout/hierarchy3"/>
    <dgm:cxn modelId="{582E3996-BFF7-4406-B0A9-5D44AC3185FF}" type="presParOf" srcId="{F5E68FBB-428D-4803-978A-CFD7A745B870}" destId="{843F790A-3B45-438A-9F9A-6A3EA853BC38}" srcOrd="0" destOrd="0" presId="urn:microsoft.com/office/officeart/2005/8/layout/hierarchy3"/>
    <dgm:cxn modelId="{ECDB0A92-3AFD-4F4D-B2C5-C641BF4E070E}" type="presParOf" srcId="{843F790A-3B45-438A-9F9A-6A3EA853BC38}" destId="{DA8317C7-6AFB-442A-9594-93683CE570DA}" srcOrd="0" destOrd="0" presId="urn:microsoft.com/office/officeart/2005/8/layout/hierarchy3"/>
    <dgm:cxn modelId="{8D7369E2-50AF-47C9-9E8C-543446C187CF}" type="presParOf" srcId="{843F790A-3B45-438A-9F9A-6A3EA853BC38}" destId="{DAE36961-24D0-4783-BBB6-90F956BD45A5}" srcOrd="1" destOrd="0" presId="urn:microsoft.com/office/officeart/2005/8/layout/hierarchy3"/>
    <dgm:cxn modelId="{9BBBC729-0724-4FE4-A160-BE089BC85F27}" type="presParOf" srcId="{F5E68FBB-428D-4803-978A-CFD7A745B870}" destId="{ACA3B7FC-DAF6-4D59-B1F2-3373DE31BD38}" srcOrd="1" destOrd="0" presId="urn:microsoft.com/office/officeart/2005/8/layout/hierarchy3"/>
    <dgm:cxn modelId="{23C6B458-D679-4641-A2B7-8841F2FB57B5}" type="presParOf" srcId="{ACA3B7FC-DAF6-4D59-B1F2-3373DE31BD38}" destId="{8226D14B-3EDE-46B7-A0DC-5C29371901A6}" srcOrd="0" destOrd="0" presId="urn:microsoft.com/office/officeart/2005/8/layout/hierarchy3"/>
    <dgm:cxn modelId="{815E7ADC-37CA-4382-AAF9-3B4E1A7CA307}" type="presParOf" srcId="{ACA3B7FC-DAF6-4D59-B1F2-3373DE31BD38}" destId="{CFD3FDC1-09D0-4611-85AD-66B84A027B97}" srcOrd="1" destOrd="0" presId="urn:microsoft.com/office/officeart/2005/8/layout/hierarchy3"/>
    <dgm:cxn modelId="{1EA874ED-6A86-4438-B61F-FC4B1E2F01B3}" type="presParOf" srcId="{A46C7564-D4BB-4886-8EC2-78331AA922E2}" destId="{125675F4-82A1-48D1-8729-E1A0E5F7960F}" srcOrd="3" destOrd="0" presId="urn:microsoft.com/office/officeart/2005/8/layout/hierarchy3"/>
    <dgm:cxn modelId="{4DF8E201-339A-4BD2-8B6D-737A4B3EEDB8}" type="presParOf" srcId="{125675F4-82A1-48D1-8729-E1A0E5F7960F}" destId="{15B55E3B-F5AD-455D-8E45-D5A2B9FC4311}" srcOrd="0" destOrd="0" presId="urn:microsoft.com/office/officeart/2005/8/layout/hierarchy3"/>
    <dgm:cxn modelId="{90B5B5C7-6595-4007-B67B-D607DD1E4700}" type="presParOf" srcId="{15B55E3B-F5AD-455D-8E45-D5A2B9FC4311}" destId="{89BFBCF2-9157-4619-BDB3-E827EE43B04B}" srcOrd="0" destOrd="0" presId="urn:microsoft.com/office/officeart/2005/8/layout/hierarchy3"/>
    <dgm:cxn modelId="{D846C693-A247-4B2A-823B-CD3EC0DFF940}" type="presParOf" srcId="{15B55E3B-F5AD-455D-8E45-D5A2B9FC4311}" destId="{10C9D922-2E4E-485F-BDDD-79E94FA663AA}" srcOrd="1" destOrd="0" presId="urn:microsoft.com/office/officeart/2005/8/layout/hierarchy3"/>
    <dgm:cxn modelId="{25ADB855-B136-4532-A3A1-81D39423081E}" type="presParOf" srcId="{125675F4-82A1-48D1-8729-E1A0E5F7960F}" destId="{14C4C5A2-F9C7-4BB4-BCEE-E7F457A6B2CE}" srcOrd="1" destOrd="0" presId="urn:microsoft.com/office/officeart/2005/8/layout/hierarchy3"/>
    <dgm:cxn modelId="{EE58B7CF-5398-43F9-A285-7D6C3A70F058}" type="presParOf" srcId="{14C4C5A2-F9C7-4BB4-BCEE-E7F457A6B2CE}" destId="{8D2EE6FC-631F-471E-9063-9B48DFCEC88F}" srcOrd="0" destOrd="0" presId="urn:microsoft.com/office/officeart/2005/8/layout/hierarchy3"/>
    <dgm:cxn modelId="{801F1DFC-65CF-4BFF-AA45-7CCEC8BF5D5F}" type="presParOf" srcId="{14C4C5A2-F9C7-4BB4-BCEE-E7F457A6B2CE}" destId="{892F3B6A-1DEF-40E7-8D87-2070FC07D43A}" srcOrd="1" destOrd="0" presId="urn:microsoft.com/office/officeart/2005/8/layout/hierarchy3"/>
    <dgm:cxn modelId="{6846A27F-0A68-4C5E-B7E0-29F5FEB37051}" type="presParOf" srcId="{A46C7564-D4BB-4886-8EC2-78331AA922E2}" destId="{C6B5169B-1C60-423E-9637-68E35AD18EC8}" srcOrd="4" destOrd="0" presId="urn:microsoft.com/office/officeart/2005/8/layout/hierarchy3"/>
    <dgm:cxn modelId="{3D91C26F-68E1-4201-BDA2-C2E70BA84C45}" type="presParOf" srcId="{C6B5169B-1C60-423E-9637-68E35AD18EC8}" destId="{48745945-7876-449F-81F7-A11DB30A7DB0}" srcOrd="0" destOrd="0" presId="urn:microsoft.com/office/officeart/2005/8/layout/hierarchy3"/>
    <dgm:cxn modelId="{7A02CFEA-3507-485B-AF81-871A3F7F9E7C}" type="presParOf" srcId="{48745945-7876-449F-81F7-A11DB30A7DB0}" destId="{FCB9EEB3-7E52-423E-8DD9-E54208B09725}" srcOrd="0" destOrd="0" presId="urn:microsoft.com/office/officeart/2005/8/layout/hierarchy3"/>
    <dgm:cxn modelId="{8EE1F3A2-04DB-4CF5-8CDF-72A0143A55C1}" type="presParOf" srcId="{48745945-7876-449F-81F7-A11DB30A7DB0}" destId="{0FC85560-A9FA-4E19-8607-6F35A982491B}" srcOrd="1" destOrd="0" presId="urn:microsoft.com/office/officeart/2005/8/layout/hierarchy3"/>
    <dgm:cxn modelId="{93045617-4EAC-4E5D-A9B9-4D4475038A10}" type="presParOf" srcId="{C6B5169B-1C60-423E-9637-68E35AD18EC8}" destId="{931E7E2E-6706-43BB-A688-7158CEC037C6}" srcOrd="1" destOrd="0" presId="urn:microsoft.com/office/officeart/2005/8/layout/hierarchy3"/>
    <dgm:cxn modelId="{DE3288BE-0A30-4167-93F8-A85E56102F7B}" type="presParOf" srcId="{931E7E2E-6706-43BB-A688-7158CEC037C6}" destId="{59D495C4-FB79-4267-9AEF-998143C3BFB5}" srcOrd="0" destOrd="0" presId="urn:microsoft.com/office/officeart/2005/8/layout/hierarchy3"/>
    <dgm:cxn modelId="{83A857E7-31ED-4A30-B415-8E96F95EB6A9}" type="presParOf" srcId="{931E7E2E-6706-43BB-A688-7158CEC037C6}" destId="{53A08F42-2F36-4BC5-A6F3-468361092B9F}" srcOrd="1" destOrd="0" presId="urn:microsoft.com/office/officeart/2005/8/layout/hierarchy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19B5E9-89D2-44E7-9139-4EA6F61F5B06}" type="doc">
      <dgm:prSet loTypeId="urn:microsoft.com/office/officeart/2005/8/layout/hierarchy3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DB069C12-E90F-45B7-9937-3A2C7E9CA0D7}">
      <dgm:prSet phldrT="[Text]" custT="1"/>
      <dgm:spPr/>
      <dgm:t>
        <a:bodyPr/>
        <a:lstStyle/>
        <a:p>
          <a:pPr indent="0" algn="ctr"/>
          <a:r>
            <a:rPr lang="pt-BR" sz="1200" b="0" dirty="0" smtClean="0"/>
            <a:t>Contratados</a:t>
          </a:r>
          <a:r>
            <a:rPr lang="pt-BR" sz="1200" b="1" dirty="0" smtClean="0"/>
            <a:t> 1.805,7 MW</a:t>
          </a:r>
          <a:endParaRPr lang="pt-BR" sz="1200" dirty="0" smtClean="0"/>
        </a:p>
      </dgm:t>
    </dgm:pt>
    <dgm:pt modelId="{4D5AE205-4D1A-4612-BDDC-150CFA08FD51}" type="parTrans" cxnId="{90B5B32D-FF03-43E6-9019-3F562683D4A4}">
      <dgm:prSet/>
      <dgm:spPr/>
      <dgm:t>
        <a:bodyPr/>
        <a:lstStyle/>
        <a:p>
          <a:pPr indent="0" algn="ctr"/>
          <a:endParaRPr lang="pt-BR" sz="1200">
            <a:solidFill>
              <a:schemeClr val="accent2">
                <a:lumMod val="50000"/>
              </a:schemeClr>
            </a:solidFill>
          </a:endParaRPr>
        </a:p>
      </dgm:t>
    </dgm:pt>
    <dgm:pt modelId="{0E2C0843-0CEC-4556-BC51-58715B130417}" type="sibTrans" cxnId="{90B5B32D-FF03-43E6-9019-3F562683D4A4}">
      <dgm:prSet/>
      <dgm:spPr/>
      <dgm:t>
        <a:bodyPr/>
        <a:lstStyle/>
        <a:p>
          <a:pPr indent="0" algn="ctr"/>
          <a:endParaRPr lang="pt-BR" sz="1200">
            <a:solidFill>
              <a:schemeClr val="accent2">
                <a:lumMod val="50000"/>
              </a:schemeClr>
            </a:solidFill>
          </a:endParaRPr>
        </a:p>
      </dgm:t>
    </dgm:pt>
    <dgm:pt modelId="{DA30850A-3AB8-47A4-8D06-A4583C3D4B85}">
      <dgm:prSet phldrT="[Text]" custT="1"/>
      <dgm:spPr/>
      <dgm:t>
        <a:bodyPr anchor="ctr"/>
        <a:lstStyle/>
        <a:p>
          <a:pPr indent="0" algn="ctr">
            <a:lnSpc>
              <a:spcPct val="150000"/>
            </a:lnSpc>
            <a:spcBef>
              <a:spcPts val="600"/>
            </a:spcBef>
            <a:spcAft>
              <a:spcPts val="600"/>
            </a:spcAft>
          </a:pPr>
          <a:r>
            <a:rPr lang="pt-BR" sz="1400" b="1" dirty="0" smtClean="0"/>
            <a:t>A-3 2011</a:t>
          </a:r>
        </a:p>
      </dgm:t>
    </dgm:pt>
    <dgm:pt modelId="{8A4E55A9-F3BE-4EFE-8D42-060314478550}" type="parTrans" cxnId="{B7E6B7CF-836A-4A00-B501-DE3BBA575DED}">
      <dgm:prSet/>
      <dgm:spPr/>
      <dgm:t>
        <a:bodyPr/>
        <a:lstStyle/>
        <a:p>
          <a:pPr indent="0" algn="ctr"/>
          <a:endParaRPr lang="pt-BR" sz="1200">
            <a:solidFill>
              <a:schemeClr val="accent2">
                <a:lumMod val="50000"/>
              </a:schemeClr>
            </a:solidFill>
          </a:endParaRPr>
        </a:p>
      </dgm:t>
    </dgm:pt>
    <dgm:pt modelId="{DFDCAA81-1BD1-4E5D-931B-F3B77C3150E8}" type="sibTrans" cxnId="{B7E6B7CF-836A-4A00-B501-DE3BBA575DED}">
      <dgm:prSet/>
      <dgm:spPr/>
      <dgm:t>
        <a:bodyPr/>
        <a:lstStyle/>
        <a:p>
          <a:pPr indent="0" algn="ctr"/>
          <a:endParaRPr lang="pt-BR" sz="1200">
            <a:solidFill>
              <a:schemeClr val="accent2">
                <a:lumMod val="50000"/>
              </a:schemeClr>
            </a:solidFill>
          </a:endParaRPr>
        </a:p>
      </dgm:t>
    </dgm:pt>
    <dgm:pt modelId="{54C52868-FAB3-4EA7-8D64-B6EA04D2AF39}">
      <dgm:prSet phldrT="[Text]" custT="1"/>
      <dgm:spPr/>
      <dgm:t>
        <a:bodyPr/>
        <a:lstStyle/>
        <a:p>
          <a:pPr indent="0" algn="ctr"/>
          <a:r>
            <a:rPr lang="pt-BR" sz="1200" b="0" dirty="0" smtClean="0"/>
            <a:t>Contratados</a:t>
          </a:r>
          <a:r>
            <a:rPr lang="pt-BR" sz="1200" b="1" dirty="0" smtClean="0"/>
            <a:t> 528,2 MW</a:t>
          </a:r>
          <a:endParaRPr lang="pt-BR" sz="1200" dirty="0"/>
        </a:p>
      </dgm:t>
    </dgm:pt>
    <dgm:pt modelId="{7E4AEDC1-2418-4749-9ECD-8E6EEC947937}" type="parTrans" cxnId="{6A169090-B6AC-41A2-9CCE-0157A3D943FF}">
      <dgm:prSet/>
      <dgm:spPr/>
      <dgm:t>
        <a:bodyPr/>
        <a:lstStyle/>
        <a:p>
          <a:pPr indent="0" algn="ctr"/>
          <a:endParaRPr lang="pt-BR" sz="1200">
            <a:solidFill>
              <a:schemeClr val="accent2">
                <a:lumMod val="50000"/>
              </a:schemeClr>
            </a:solidFill>
          </a:endParaRPr>
        </a:p>
      </dgm:t>
    </dgm:pt>
    <dgm:pt modelId="{98E6B48B-5674-4B36-B7D9-785AA3DB326B}" type="sibTrans" cxnId="{6A169090-B6AC-41A2-9CCE-0157A3D943FF}">
      <dgm:prSet/>
      <dgm:spPr/>
      <dgm:t>
        <a:bodyPr/>
        <a:lstStyle/>
        <a:p>
          <a:pPr indent="0" algn="ctr"/>
          <a:endParaRPr lang="pt-BR" sz="1200">
            <a:solidFill>
              <a:schemeClr val="accent2">
                <a:lumMod val="50000"/>
              </a:schemeClr>
            </a:solidFill>
          </a:endParaRPr>
        </a:p>
      </dgm:t>
    </dgm:pt>
    <dgm:pt modelId="{DD573E3E-68EC-41AD-906B-41B1B4EEE63D}">
      <dgm:prSet phldrT="[Text]" custT="1"/>
      <dgm:spPr/>
      <dgm:t>
        <a:bodyPr/>
        <a:lstStyle/>
        <a:p>
          <a:pPr indent="0" algn="ctr"/>
          <a:r>
            <a:rPr lang="pt-BR" sz="1200" b="0" dirty="0" smtClean="0"/>
            <a:t>Contratados</a:t>
          </a:r>
          <a:r>
            <a:rPr lang="pt-BR" sz="1200" b="1" dirty="0" smtClean="0"/>
            <a:t> 1.067,7 MW</a:t>
          </a:r>
          <a:endParaRPr lang="pt-BR" sz="1200" dirty="0"/>
        </a:p>
      </dgm:t>
    </dgm:pt>
    <dgm:pt modelId="{A91BE031-FA55-45AA-8384-EABF1CA5B4B0}" type="parTrans" cxnId="{10F0B398-4ED3-406A-9044-FF95360A1EC1}">
      <dgm:prSet/>
      <dgm:spPr/>
      <dgm:t>
        <a:bodyPr/>
        <a:lstStyle/>
        <a:p>
          <a:pPr indent="0" algn="ctr"/>
          <a:endParaRPr lang="pt-BR" sz="1200">
            <a:solidFill>
              <a:schemeClr val="accent2">
                <a:lumMod val="50000"/>
              </a:schemeClr>
            </a:solidFill>
          </a:endParaRPr>
        </a:p>
      </dgm:t>
    </dgm:pt>
    <dgm:pt modelId="{D007613F-69A6-4C73-9A9D-065084AD0C18}" type="sibTrans" cxnId="{10F0B398-4ED3-406A-9044-FF95360A1EC1}">
      <dgm:prSet/>
      <dgm:spPr/>
      <dgm:t>
        <a:bodyPr/>
        <a:lstStyle/>
        <a:p>
          <a:pPr indent="0" algn="ctr"/>
          <a:endParaRPr lang="pt-BR" sz="1200">
            <a:solidFill>
              <a:schemeClr val="accent2">
                <a:lumMod val="50000"/>
              </a:schemeClr>
            </a:solidFill>
          </a:endParaRPr>
        </a:p>
      </dgm:t>
    </dgm:pt>
    <dgm:pt modelId="{8AFF5C03-E5DC-4052-8635-228C89F102EE}">
      <dgm:prSet phldrT="[Text]" custT="1"/>
      <dgm:spPr/>
      <dgm:t>
        <a:bodyPr anchor="ctr"/>
        <a:lstStyle/>
        <a:p>
          <a:pPr indent="0" algn="ctr">
            <a:lnSpc>
              <a:spcPct val="150000"/>
            </a:lnSpc>
          </a:pPr>
          <a:r>
            <a:rPr lang="pt-BR" sz="1400" b="1" dirty="0" smtClean="0"/>
            <a:t>LER 2010</a:t>
          </a:r>
          <a:endParaRPr lang="pt-BR" sz="1400" b="1" dirty="0"/>
        </a:p>
      </dgm:t>
    </dgm:pt>
    <dgm:pt modelId="{AD5A2611-20A8-4B5C-B635-DA69B63F9469}" type="sibTrans" cxnId="{0599FC5C-7590-4E96-B50F-7A27802CF010}">
      <dgm:prSet/>
      <dgm:spPr/>
      <dgm:t>
        <a:bodyPr/>
        <a:lstStyle/>
        <a:p>
          <a:pPr indent="0" algn="ctr"/>
          <a:endParaRPr lang="pt-BR" sz="1200">
            <a:solidFill>
              <a:schemeClr val="accent2">
                <a:lumMod val="50000"/>
              </a:schemeClr>
            </a:solidFill>
          </a:endParaRPr>
        </a:p>
      </dgm:t>
    </dgm:pt>
    <dgm:pt modelId="{D165A48E-62D5-4857-B972-CF27C9857695}" type="parTrans" cxnId="{0599FC5C-7590-4E96-B50F-7A27802CF010}">
      <dgm:prSet/>
      <dgm:spPr/>
      <dgm:t>
        <a:bodyPr/>
        <a:lstStyle/>
        <a:p>
          <a:pPr indent="0" algn="ctr"/>
          <a:endParaRPr lang="pt-BR" sz="1200">
            <a:solidFill>
              <a:schemeClr val="accent2">
                <a:lumMod val="50000"/>
              </a:schemeClr>
            </a:solidFill>
          </a:endParaRPr>
        </a:p>
      </dgm:t>
    </dgm:pt>
    <dgm:pt modelId="{91095622-FE0C-4549-B4F8-026D94C0EE8D}">
      <dgm:prSet phldrT="[Text]" custT="1"/>
      <dgm:spPr/>
      <dgm:t>
        <a:bodyPr anchor="ctr"/>
        <a:lstStyle/>
        <a:p>
          <a:pPr indent="0" algn="ctr">
            <a:lnSpc>
              <a:spcPct val="150000"/>
            </a:lnSpc>
          </a:pPr>
          <a:r>
            <a:rPr lang="pt-BR" sz="1400" b="1" dirty="0" smtClean="0"/>
            <a:t>LFA 2010</a:t>
          </a:r>
          <a:endParaRPr lang="pt-BR" sz="1400" dirty="0"/>
        </a:p>
      </dgm:t>
    </dgm:pt>
    <dgm:pt modelId="{EC76006A-EDC5-4940-A0FB-36032260967A}" type="parTrans" cxnId="{69FDCCFB-72EE-4B91-834B-835B7E9F09AC}">
      <dgm:prSet/>
      <dgm:spPr/>
      <dgm:t>
        <a:bodyPr/>
        <a:lstStyle/>
        <a:p>
          <a:pPr indent="0" algn="ctr"/>
          <a:endParaRPr lang="pt-BR" sz="1200"/>
        </a:p>
      </dgm:t>
    </dgm:pt>
    <dgm:pt modelId="{082261EA-C0B1-4F8F-A93C-04818EFD353E}" type="sibTrans" cxnId="{69FDCCFB-72EE-4B91-834B-835B7E9F09AC}">
      <dgm:prSet/>
      <dgm:spPr/>
      <dgm:t>
        <a:bodyPr/>
        <a:lstStyle/>
        <a:p>
          <a:pPr indent="0" algn="ctr"/>
          <a:endParaRPr lang="pt-BR" sz="1200"/>
        </a:p>
      </dgm:t>
    </dgm:pt>
    <dgm:pt modelId="{48524C0B-929F-4B94-B026-07A5836FB6D2}">
      <dgm:prSet phldrT="[Text]" custT="1"/>
      <dgm:spPr/>
      <dgm:t>
        <a:bodyPr/>
        <a:lstStyle/>
        <a:p>
          <a:pPr indent="0" algn="ctr"/>
          <a:r>
            <a:rPr lang="pt-BR" sz="1200" b="0" dirty="0" smtClean="0"/>
            <a:t>Contratados</a:t>
          </a:r>
          <a:r>
            <a:rPr lang="pt-BR" sz="1200" b="1" dirty="0" smtClean="0"/>
            <a:t> 1.519,6 MW</a:t>
          </a:r>
          <a:endParaRPr lang="pt-BR" sz="1200" dirty="0"/>
        </a:p>
      </dgm:t>
    </dgm:pt>
    <dgm:pt modelId="{BC645570-9C5D-41FA-9596-2B6F36549D56}" type="parTrans" cxnId="{04301785-4C30-49FA-9324-24E3C7237EC6}">
      <dgm:prSet/>
      <dgm:spPr/>
      <dgm:t>
        <a:bodyPr/>
        <a:lstStyle/>
        <a:p>
          <a:pPr indent="0" algn="ctr"/>
          <a:endParaRPr lang="pt-BR" sz="1200"/>
        </a:p>
      </dgm:t>
    </dgm:pt>
    <dgm:pt modelId="{5B21D94C-B44C-4B5A-9E95-C7ED133B6E66}" type="sibTrans" cxnId="{04301785-4C30-49FA-9324-24E3C7237EC6}">
      <dgm:prSet/>
      <dgm:spPr/>
      <dgm:t>
        <a:bodyPr/>
        <a:lstStyle/>
        <a:p>
          <a:pPr indent="0" algn="ctr"/>
          <a:endParaRPr lang="pt-BR" sz="1200"/>
        </a:p>
      </dgm:t>
    </dgm:pt>
    <dgm:pt modelId="{E19871C6-0A2B-4BEC-A28D-973BCC7A5E9E}">
      <dgm:prSet phldrT="[Text]" custT="1"/>
      <dgm:spPr/>
      <dgm:t>
        <a:bodyPr anchor="ctr"/>
        <a:lstStyle/>
        <a:p>
          <a:pPr indent="0" algn="ctr">
            <a:lnSpc>
              <a:spcPct val="150000"/>
            </a:lnSpc>
          </a:pPr>
          <a:r>
            <a:rPr lang="pt-BR" sz="1400" b="1" dirty="0" smtClean="0"/>
            <a:t>LER 2011</a:t>
          </a:r>
          <a:endParaRPr lang="pt-BR" sz="1400" dirty="0"/>
        </a:p>
      </dgm:t>
    </dgm:pt>
    <dgm:pt modelId="{B0E6513F-DD08-44C3-9805-39FCBC8B31AE}" type="parTrans" cxnId="{8A0F05C8-C6DA-4713-A324-0861A3BC69A2}">
      <dgm:prSet/>
      <dgm:spPr/>
      <dgm:t>
        <a:bodyPr/>
        <a:lstStyle/>
        <a:p>
          <a:pPr indent="0" algn="ctr"/>
          <a:endParaRPr lang="pt-BR" sz="1200"/>
        </a:p>
      </dgm:t>
    </dgm:pt>
    <dgm:pt modelId="{8EDD7313-1B5B-4D54-A179-A3256ED3ED9D}" type="sibTrans" cxnId="{8A0F05C8-C6DA-4713-A324-0861A3BC69A2}">
      <dgm:prSet/>
      <dgm:spPr/>
      <dgm:t>
        <a:bodyPr/>
        <a:lstStyle/>
        <a:p>
          <a:pPr indent="0" algn="ctr"/>
          <a:endParaRPr lang="pt-BR" sz="1200"/>
        </a:p>
      </dgm:t>
    </dgm:pt>
    <dgm:pt modelId="{B6067710-97C8-477E-972E-D4508CAAF27B}">
      <dgm:prSet phldrT="[Text]" custT="1"/>
      <dgm:spPr/>
      <dgm:t>
        <a:bodyPr/>
        <a:lstStyle/>
        <a:p>
          <a:pPr indent="0" algn="ctr"/>
          <a:r>
            <a:rPr lang="pt-BR" sz="1200" b="0" dirty="0" smtClean="0"/>
            <a:t>Contratados</a:t>
          </a:r>
          <a:r>
            <a:rPr lang="pt-BR" sz="1200" b="1" dirty="0" smtClean="0"/>
            <a:t> 861,1 MW</a:t>
          </a:r>
          <a:endParaRPr lang="pt-BR" sz="1200" dirty="0"/>
        </a:p>
      </dgm:t>
    </dgm:pt>
    <dgm:pt modelId="{B42E94A0-C64D-4CDC-B88B-7FFC927BD5A1}" type="parTrans" cxnId="{2F627CA0-E6E2-46B0-8832-F253BE6199CD}">
      <dgm:prSet/>
      <dgm:spPr/>
      <dgm:t>
        <a:bodyPr/>
        <a:lstStyle/>
        <a:p>
          <a:pPr indent="0" algn="ctr"/>
          <a:endParaRPr lang="pt-BR" sz="1200"/>
        </a:p>
      </dgm:t>
    </dgm:pt>
    <dgm:pt modelId="{C082E79C-F2CC-4828-8427-16D295AE2963}" type="sibTrans" cxnId="{2F627CA0-E6E2-46B0-8832-F253BE6199CD}">
      <dgm:prSet/>
      <dgm:spPr/>
      <dgm:t>
        <a:bodyPr/>
        <a:lstStyle/>
        <a:p>
          <a:pPr indent="0" algn="ctr"/>
          <a:endParaRPr lang="pt-BR" sz="1200"/>
        </a:p>
      </dgm:t>
    </dgm:pt>
    <dgm:pt modelId="{FA421763-485D-4004-9A73-942DC21453C4}">
      <dgm:prSet phldrT="[Text]" custT="1"/>
      <dgm:spPr/>
      <dgm:t>
        <a:bodyPr anchor="ctr"/>
        <a:lstStyle/>
        <a:p>
          <a:pPr indent="0" algn="ctr">
            <a:lnSpc>
              <a:spcPct val="150000"/>
            </a:lnSpc>
          </a:pPr>
          <a:r>
            <a:rPr lang="pt-BR" sz="1400" b="1" dirty="0" smtClean="0"/>
            <a:t>LER 2009</a:t>
          </a:r>
          <a:endParaRPr lang="pt-BR" sz="1400" b="1" dirty="0"/>
        </a:p>
      </dgm:t>
    </dgm:pt>
    <dgm:pt modelId="{482611DB-1072-4733-850A-0265FB94C59A}" type="parTrans" cxnId="{A64D71D6-ED2B-486F-B43C-4F2454FC09A8}">
      <dgm:prSet/>
      <dgm:spPr/>
      <dgm:t>
        <a:bodyPr/>
        <a:lstStyle/>
        <a:p>
          <a:endParaRPr lang="pt-BR" sz="1200"/>
        </a:p>
      </dgm:t>
    </dgm:pt>
    <dgm:pt modelId="{0641C195-59F0-4C03-A688-05603B08BFB1}" type="sibTrans" cxnId="{A64D71D6-ED2B-486F-B43C-4F2454FC09A8}">
      <dgm:prSet/>
      <dgm:spPr/>
      <dgm:t>
        <a:bodyPr/>
        <a:lstStyle/>
        <a:p>
          <a:endParaRPr lang="pt-BR" sz="1200"/>
        </a:p>
      </dgm:t>
    </dgm:pt>
    <dgm:pt modelId="{A46C7564-D4BB-4886-8EC2-78331AA922E2}" type="pres">
      <dgm:prSet presAssocID="{1619B5E9-89D2-44E7-9139-4EA6F61F5B0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BBCF05A6-A854-4B89-A68A-F5725EBD2204}" type="pres">
      <dgm:prSet presAssocID="{FA421763-485D-4004-9A73-942DC21453C4}" presName="root" presStyleCnt="0"/>
      <dgm:spPr/>
    </dgm:pt>
    <dgm:pt modelId="{D214FCC2-F0EB-4559-B40F-294826D645C3}" type="pres">
      <dgm:prSet presAssocID="{FA421763-485D-4004-9A73-942DC21453C4}" presName="rootComposite" presStyleCnt="0"/>
      <dgm:spPr/>
    </dgm:pt>
    <dgm:pt modelId="{BCAC31B6-2744-4C10-8287-D4A72F87DD5B}" type="pres">
      <dgm:prSet presAssocID="{FA421763-485D-4004-9A73-942DC21453C4}" presName="rootText" presStyleLbl="node1" presStyleIdx="0" presStyleCnt="5" custScaleX="70267" custScaleY="60229"/>
      <dgm:spPr/>
      <dgm:t>
        <a:bodyPr/>
        <a:lstStyle/>
        <a:p>
          <a:endParaRPr lang="pt-BR"/>
        </a:p>
      </dgm:t>
    </dgm:pt>
    <dgm:pt modelId="{2F8FB4FC-922B-4A90-89F4-CF5A265F1277}" type="pres">
      <dgm:prSet presAssocID="{FA421763-485D-4004-9A73-942DC21453C4}" presName="rootConnector" presStyleLbl="node1" presStyleIdx="0" presStyleCnt="5"/>
      <dgm:spPr/>
      <dgm:t>
        <a:bodyPr/>
        <a:lstStyle/>
        <a:p>
          <a:endParaRPr lang="pt-BR"/>
        </a:p>
      </dgm:t>
    </dgm:pt>
    <dgm:pt modelId="{2C7537C8-865E-417B-A15F-8EE14AD253B4}" type="pres">
      <dgm:prSet presAssocID="{FA421763-485D-4004-9A73-942DC21453C4}" presName="childShape" presStyleCnt="0"/>
      <dgm:spPr/>
    </dgm:pt>
    <dgm:pt modelId="{925DBD6C-496D-46D2-BB0D-AD10523D97BE}" type="pres">
      <dgm:prSet presAssocID="{4D5AE205-4D1A-4612-BDDC-150CFA08FD51}" presName="Name13" presStyleLbl="parChTrans1D2" presStyleIdx="0" presStyleCnt="5"/>
      <dgm:spPr/>
      <dgm:t>
        <a:bodyPr/>
        <a:lstStyle/>
        <a:p>
          <a:endParaRPr lang="pt-BR"/>
        </a:p>
      </dgm:t>
    </dgm:pt>
    <dgm:pt modelId="{3D5698C8-93A4-49FA-BEDD-8FC86E98179A}" type="pres">
      <dgm:prSet presAssocID="{DB069C12-E90F-45B7-9937-3A2C7E9CA0D7}" presName="childText" presStyleLbl="bgAcc1" presStyleIdx="0" presStyleCnt="5" custScaleX="84075" custScaleY="77129" custLinFactNeighborX="-43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47638A-6500-421A-BF06-72E16CB3E977}" type="pres">
      <dgm:prSet presAssocID="{8AFF5C03-E5DC-4052-8635-228C89F102EE}" presName="root" presStyleCnt="0"/>
      <dgm:spPr/>
      <dgm:t>
        <a:bodyPr/>
        <a:lstStyle/>
        <a:p>
          <a:endParaRPr lang="pt-BR"/>
        </a:p>
      </dgm:t>
    </dgm:pt>
    <dgm:pt modelId="{B192BE3E-B01A-41EA-9F0F-E3161AD35ABE}" type="pres">
      <dgm:prSet presAssocID="{8AFF5C03-E5DC-4052-8635-228C89F102EE}" presName="rootComposite" presStyleCnt="0"/>
      <dgm:spPr/>
      <dgm:t>
        <a:bodyPr/>
        <a:lstStyle/>
        <a:p>
          <a:endParaRPr lang="pt-BR"/>
        </a:p>
      </dgm:t>
    </dgm:pt>
    <dgm:pt modelId="{AF2D8DE0-79E8-4C9A-BB2E-2F84FDDE3B13}" type="pres">
      <dgm:prSet presAssocID="{8AFF5C03-E5DC-4052-8635-228C89F102EE}" presName="rootText" presStyleLbl="node1" presStyleIdx="1" presStyleCnt="5" custScaleX="70267" custScaleY="60229"/>
      <dgm:spPr/>
      <dgm:t>
        <a:bodyPr/>
        <a:lstStyle/>
        <a:p>
          <a:endParaRPr lang="pt-BR"/>
        </a:p>
      </dgm:t>
    </dgm:pt>
    <dgm:pt modelId="{121F4AA2-2F7F-4F12-9AB7-05978AB5013F}" type="pres">
      <dgm:prSet presAssocID="{8AFF5C03-E5DC-4052-8635-228C89F102EE}" presName="rootConnector" presStyleLbl="node1" presStyleIdx="1" presStyleCnt="5"/>
      <dgm:spPr/>
      <dgm:t>
        <a:bodyPr/>
        <a:lstStyle/>
        <a:p>
          <a:endParaRPr lang="pt-BR"/>
        </a:p>
      </dgm:t>
    </dgm:pt>
    <dgm:pt modelId="{077DCD09-1F82-4B29-BA13-70EF8DE37DE1}" type="pres">
      <dgm:prSet presAssocID="{8AFF5C03-E5DC-4052-8635-228C89F102EE}" presName="childShape" presStyleCnt="0"/>
      <dgm:spPr/>
      <dgm:t>
        <a:bodyPr/>
        <a:lstStyle/>
        <a:p>
          <a:endParaRPr lang="pt-BR"/>
        </a:p>
      </dgm:t>
    </dgm:pt>
    <dgm:pt modelId="{22F1F731-66E7-4026-83B3-8358F4984C9B}" type="pres">
      <dgm:prSet presAssocID="{7E4AEDC1-2418-4749-9ECD-8E6EEC947937}" presName="Name13" presStyleLbl="parChTrans1D2" presStyleIdx="1" presStyleCnt="5"/>
      <dgm:spPr/>
      <dgm:t>
        <a:bodyPr/>
        <a:lstStyle/>
        <a:p>
          <a:endParaRPr lang="pt-BR"/>
        </a:p>
      </dgm:t>
    </dgm:pt>
    <dgm:pt modelId="{F2EE6E5E-C559-4809-9329-4C5EED02F36D}" type="pres">
      <dgm:prSet presAssocID="{54C52868-FAB3-4EA7-8D64-B6EA04D2AF39}" presName="childText" presStyleLbl="bgAcc1" presStyleIdx="1" presStyleCnt="5" custScaleX="84075" custScaleY="77129" custLinFactNeighborX="-43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14FE01-A274-4A7D-A86B-6F96DEB5FA94}" type="pres">
      <dgm:prSet presAssocID="{91095622-FE0C-4549-B4F8-026D94C0EE8D}" presName="root" presStyleCnt="0"/>
      <dgm:spPr/>
      <dgm:t>
        <a:bodyPr/>
        <a:lstStyle/>
        <a:p>
          <a:endParaRPr lang="pt-BR"/>
        </a:p>
      </dgm:t>
    </dgm:pt>
    <dgm:pt modelId="{5180C221-DBF0-4126-BEDE-11DCDC7DEED1}" type="pres">
      <dgm:prSet presAssocID="{91095622-FE0C-4549-B4F8-026D94C0EE8D}" presName="rootComposite" presStyleCnt="0"/>
      <dgm:spPr/>
      <dgm:t>
        <a:bodyPr/>
        <a:lstStyle/>
        <a:p>
          <a:endParaRPr lang="pt-BR"/>
        </a:p>
      </dgm:t>
    </dgm:pt>
    <dgm:pt modelId="{DB949657-38C3-4E86-8C0F-499D6A6D4BE5}" type="pres">
      <dgm:prSet presAssocID="{91095622-FE0C-4549-B4F8-026D94C0EE8D}" presName="rootText" presStyleLbl="node1" presStyleIdx="2" presStyleCnt="5" custScaleX="70267" custScaleY="60229"/>
      <dgm:spPr/>
      <dgm:t>
        <a:bodyPr/>
        <a:lstStyle/>
        <a:p>
          <a:endParaRPr lang="pt-BR"/>
        </a:p>
      </dgm:t>
    </dgm:pt>
    <dgm:pt modelId="{64D0BAAE-0489-4885-A44B-F2C62C8EC550}" type="pres">
      <dgm:prSet presAssocID="{91095622-FE0C-4549-B4F8-026D94C0EE8D}" presName="rootConnector" presStyleLbl="node1" presStyleIdx="2" presStyleCnt="5"/>
      <dgm:spPr/>
      <dgm:t>
        <a:bodyPr/>
        <a:lstStyle/>
        <a:p>
          <a:endParaRPr lang="pt-BR"/>
        </a:p>
      </dgm:t>
    </dgm:pt>
    <dgm:pt modelId="{3B5E3B56-6A33-404B-B4FF-16E98BFCAF46}" type="pres">
      <dgm:prSet presAssocID="{91095622-FE0C-4549-B4F8-026D94C0EE8D}" presName="childShape" presStyleCnt="0"/>
      <dgm:spPr/>
      <dgm:t>
        <a:bodyPr/>
        <a:lstStyle/>
        <a:p>
          <a:endParaRPr lang="pt-BR"/>
        </a:p>
      </dgm:t>
    </dgm:pt>
    <dgm:pt modelId="{D537FBD4-63D0-48C9-AFC7-0A30474B1749}" type="pres">
      <dgm:prSet presAssocID="{BC645570-9C5D-41FA-9596-2B6F36549D56}" presName="Name13" presStyleLbl="parChTrans1D2" presStyleIdx="2" presStyleCnt="5"/>
      <dgm:spPr/>
      <dgm:t>
        <a:bodyPr/>
        <a:lstStyle/>
        <a:p>
          <a:endParaRPr lang="pt-BR"/>
        </a:p>
      </dgm:t>
    </dgm:pt>
    <dgm:pt modelId="{9A5820EC-E3B5-4024-82A7-440A4D12A9FA}" type="pres">
      <dgm:prSet presAssocID="{48524C0B-929F-4B94-B026-07A5836FB6D2}" presName="childText" presStyleLbl="bgAcc1" presStyleIdx="2" presStyleCnt="5" custScaleX="84075" custScaleY="77129" custLinFactNeighborX="-43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35D323-59A6-470E-8383-896A6B15A24E}" type="pres">
      <dgm:prSet presAssocID="{DA30850A-3AB8-47A4-8D06-A4583C3D4B85}" presName="root" presStyleCnt="0"/>
      <dgm:spPr/>
      <dgm:t>
        <a:bodyPr/>
        <a:lstStyle/>
        <a:p>
          <a:endParaRPr lang="pt-BR"/>
        </a:p>
      </dgm:t>
    </dgm:pt>
    <dgm:pt modelId="{9F8FA558-4B56-4461-BF71-78B113C781E2}" type="pres">
      <dgm:prSet presAssocID="{DA30850A-3AB8-47A4-8D06-A4583C3D4B85}" presName="rootComposite" presStyleCnt="0"/>
      <dgm:spPr/>
      <dgm:t>
        <a:bodyPr/>
        <a:lstStyle/>
        <a:p>
          <a:endParaRPr lang="pt-BR"/>
        </a:p>
      </dgm:t>
    </dgm:pt>
    <dgm:pt modelId="{B2297918-97A8-4E81-9C35-07DBF4B0920E}" type="pres">
      <dgm:prSet presAssocID="{DA30850A-3AB8-47A4-8D06-A4583C3D4B85}" presName="rootText" presStyleLbl="node1" presStyleIdx="3" presStyleCnt="5" custScaleX="70267" custScaleY="60229"/>
      <dgm:spPr/>
      <dgm:t>
        <a:bodyPr/>
        <a:lstStyle/>
        <a:p>
          <a:endParaRPr lang="pt-BR"/>
        </a:p>
      </dgm:t>
    </dgm:pt>
    <dgm:pt modelId="{39630343-C3E4-42C2-A362-CC5A75A2787D}" type="pres">
      <dgm:prSet presAssocID="{DA30850A-3AB8-47A4-8D06-A4583C3D4B85}" presName="rootConnector" presStyleLbl="node1" presStyleIdx="3" presStyleCnt="5"/>
      <dgm:spPr/>
      <dgm:t>
        <a:bodyPr/>
        <a:lstStyle/>
        <a:p>
          <a:endParaRPr lang="pt-BR"/>
        </a:p>
      </dgm:t>
    </dgm:pt>
    <dgm:pt modelId="{AE181281-F5CC-4918-A48B-DDE401A4D055}" type="pres">
      <dgm:prSet presAssocID="{DA30850A-3AB8-47A4-8D06-A4583C3D4B85}" presName="childShape" presStyleCnt="0"/>
      <dgm:spPr/>
      <dgm:t>
        <a:bodyPr/>
        <a:lstStyle/>
        <a:p>
          <a:endParaRPr lang="pt-BR"/>
        </a:p>
      </dgm:t>
    </dgm:pt>
    <dgm:pt modelId="{3E62A539-EF54-420E-9938-E3D5A69AD1E4}" type="pres">
      <dgm:prSet presAssocID="{A91BE031-FA55-45AA-8384-EABF1CA5B4B0}" presName="Name13" presStyleLbl="parChTrans1D2" presStyleIdx="3" presStyleCnt="5"/>
      <dgm:spPr/>
      <dgm:t>
        <a:bodyPr/>
        <a:lstStyle/>
        <a:p>
          <a:endParaRPr lang="pt-BR"/>
        </a:p>
      </dgm:t>
    </dgm:pt>
    <dgm:pt modelId="{434AD32F-6738-432D-AA0A-B1F08D68D1B1}" type="pres">
      <dgm:prSet presAssocID="{DD573E3E-68EC-41AD-906B-41B1B4EEE63D}" presName="childText" presStyleLbl="bgAcc1" presStyleIdx="3" presStyleCnt="5" custScaleX="84075" custScaleY="77129" custLinFactNeighborX="-43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4CD2A8-1C89-438E-9005-4AE477977A3B}" type="pres">
      <dgm:prSet presAssocID="{E19871C6-0A2B-4BEC-A28D-973BCC7A5E9E}" presName="root" presStyleCnt="0"/>
      <dgm:spPr/>
      <dgm:t>
        <a:bodyPr/>
        <a:lstStyle/>
        <a:p>
          <a:endParaRPr lang="pt-BR"/>
        </a:p>
      </dgm:t>
    </dgm:pt>
    <dgm:pt modelId="{0AEAA770-D102-45C5-80AD-836D434E28FA}" type="pres">
      <dgm:prSet presAssocID="{E19871C6-0A2B-4BEC-A28D-973BCC7A5E9E}" presName="rootComposite" presStyleCnt="0"/>
      <dgm:spPr/>
      <dgm:t>
        <a:bodyPr/>
        <a:lstStyle/>
        <a:p>
          <a:endParaRPr lang="pt-BR"/>
        </a:p>
      </dgm:t>
    </dgm:pt>
    <dgm:pt modelId="{D5E5FD8B-0F33-4235-9289-4D508CF8DFE8}" type="pres">
      <dgm:prSet presAssocID="{E19871C6-0A2B-4BEC-A28D-973BCC7A5E9E}" presName="rootText" presStyleLbl="node1" presStyleIdx="4" presStyleCnt="5" custScaleX="70267" custScaleY="60229"/>
      <dgm:spPr/>
      <dgm:t>
        <a:bodyPr/>
        <a:lstStyle/>
        <a:p>
          <a:endParaRPr lang="pt-BR"/>
        </a:p>
      </dgm:t>
    </dgm:pt>
    <dgm:pt modelId="{8773F4B5-BE4E-47E4-87E4-2FAD26C55CAC}" type="pres">
      <dgm:prSet presAssocID="{E19871C6-0A2B-4BEC-A28D-973BCC7A5E9E}" presName="rootConnector" presStyleLbl="node1" presStyleIdx="4" presStyleCnt="5"/>
      <dgm:spPr/>
      <dgm:t>
        <a:bodyPr/>
        <a:lstStyle/>
        <a:p>
          <a:endParaRPr lang="pt-BR"/>
        </a:p>
      </dgm:t>
    </dgm:pt>
    <dgm:pt modelId="{BDBAB889-3275-483F-9084-87A0660114DE}" type="pres">
      <dgm:prSet presAssocID="{E19871C6-0A2B-4BEC-A28D-973BCC7A5E9E}" presName="childShape" presStyleCnt="0"/>
      <dgm:spPr/>
      <dgm:t>
        <a:bodyPr/>
        <a:lstStyle/>
        <a:p>
          <a:endParaRPr lang="pt-BR"/>
        </a:p>
      </dgm:t>
    </dgm:pt>
    <dgm:pt modelId="{0A41A74A-592C-4DD9-8E51-1913FC60AF04}" type="pres">
      <dgm:prSet presAssocID="{B42E94A0-C64D-4CDC-B88B-7FFC927BD5A1}" presName="Name13" presStyleLbl="parChTrans1D2" presStyleIdx="4" presStyleCnt="5"/>
      <dgm:spPr/>
      <dgm:t>
        <a:bodyPr/>
        <a:lstStyle/>
        <a:p>
          <a:endParaRPr lang="pt-BR"/>
        </a:p>
      </dgm:t>
    </dgm:pt>
    <dgm:pt modelId="{BC8A59AA-94CB-487A-A00C-006414946D02}" type="pres">
      <dgm:prSet presAssocID="{B6067710-97C8-477E-972E-D4508CAAF27B}" presName="childText" presStyleLbl="bgAcc1" presStyleIdx="4" presStyleCnt="5" custScaleX="84075" custScaleY="7712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64D71D6-ED2B-486F-B43C-4F2454FC09A8}" srcId="{1619B5E9-89D2-44E7-9139-4EA6F61F5B06}" destId="{FA421763-485D-4004-9A73-942DC21453C4}" srcOrd="0" destOrd="0" parTransId="{482611DB-1072-4733-850A-0265FB94C59A}" sibTransId="{0641C195-59F0-4C03-A688-05603B08BFB1}"/>
    <dgm:cxn modelId="{9190AB8F-33EE-4897-87C2-B875B9CC7FC1}" type="presOf" srcId="{DA30850A-3AB8-47A4-8D06-A4583C3D4B85}" destId="{B2297918-97A8-4E81-9C35-07DBF4B0920E}" srcOrd="0" destOrd="0" presId="urn:microsoft.com/office/officeart/2005/8/layout/hierarchy3"/>
    <dgm:cxn modelId="{2F627CA0-E6E2-46B0-8832-F253BE6199CD}" srcId="{E19871C6-0A2B-4BEC-A28D-973BCC7A5E9E}" destId="{B6067710-97C8-477E-972E-D4508CAAF27B}" srcOrd="0" destOrd="0" parTransId="{B42E94A0-C64D-4CDC-B88B-7FFC927BD5A1}" sibTransId="{C082E79C-F2CC-4828-8427-16D295AE2963}"/>
    <dgm:cxn modelId="{0201719D-19E5-4676-8F55-E5CE60F1FA95}" type="presOf" srcId="{FA421763-485D-4004-9A73-942DC21453C4}" destId="{2F8FB4FC-922B-4A90-89F4-CF5A265F1277}" srcOrd="1" destOrd="0" presId="urn:microsoft.com/office/officeart/2005/8/layout/hierarchy3"/>
    <dgm:cxn modelId="{6A169090-B6AC-41A2-9CCE-0157A3D943FF}" srcId="{8AFF5C03-E5DC-4052-8635-228C89F102EE}" destId="{54C52868-FAB3-4EA7-8D64-B6EA04D2AF39}" srcOrd="0" destOrd="0" parTransId="{7E4AEDC1-2418-4749-9ECD-8E6EEC947937}" sibTransId="{98E6B48B-5674-4B36-B7D9-785AA3DB326B}"/>
    <dgm:cxn modelId="{6506F53B-66A2-4FB2-A1E3-4F7F84D06D06}" type="presOf" srcId="{91095622-FE0C-4549-B4F8-026D94C0EE8D}" destId="{64D0BAAE-0489-4885-A44B-F2C62C8EC550}" srcOrd="1" destOrd="0" presId="urn:microsoft.com/office/officeart/2005/8/layout/hierarchy3"/>
    <dgm:cxn modelId="{0599FC5C-7590-4E96-B50F-7A27802CF010}" srcId="{1619B5E9-89D2-44E7-9139-4EA6F61F5B06}" destId="{8AFF5C03-E5DC-4052-8635-228C89F102EE}" srcOrd="1" destOrd="0" parTransId="{D165A48E-62D5-4857-B972-CF27C9857695}" sibTransId="{AD5A2611-20A8-4B5C-B635-DA69B63F9469}"/>
    <dgm:cxn modelId="{BEFE8098-A974-419B-83F4-FEE52AC6A4B7}" type="presOf" srcId="{1619B5E9-89D2-44E7-9139-4EA6F61F5B06}" destId="{A46C7564-D4BB-4886-8EC2-78331AA922E2}" srcOrd="0" destOrd="0" presId="urn:microsoft.com/office/officeart/2005/8/layout/hierarchy3"/>
    <dgm:cxn modelId="{04301785-4C30-49FA-9324-24E3C7237EC6}" srcId="{91095622-FE0C-4549-B4F8-026D94C0EE8D}" destId="{48524C0B-929F-4B94-B026-07A5836FB6D2}" srcOrd="0" destOrd="0" parTransId="{BC645570-9C5D-41FA-9596-2B6F36549D56}" sibTransId="{5B21D94C-B44C-4B5A-9E95-C7ED133B6E66}"/>
    <dgm:cxn modelId="{83840E52-0875-4858-94B4-4642CD8941FF}" type="presOf" srcId="{FA421763-485D-4004-9A73-942DC21453C4}" destId="{BCAC31B6-2744-4C10-8287-D4A72F87DD5B}" srcOrd="0" destOrd="0" presId="urn:microsoft.com/office/officeart/2005/8/layout/hierarchy3"/>
    <dgm:cxn modelId="{3CA205CF-733F-4CBE-9C8D-3488EE605C2B}" type="presOf" srcId="{DB069C12-E90F-45B7-9937-3A2C7E9CA0D7}" destId="{3D5698C8-93A4-49FA-BEDD-8FC86E98179A}" srcOrd="0" destOrd="0" presId="urn:microsoft.com/office/officeart/2005/8/layout/hierarchy3"/>
    <dgm:cxn modelId="{7CBC3E43-1D8F-4B2F-AEA1-13035A118949}" type="presOf" srcId="{8AFF5C03-E5DC-4052-8635-228C89F102EE}" destId="{121F4AA2-2F7F-4F12-9AB7-05978AB5013F}" srcOrd="1" destOrd="0" presId="urn:microsoft.com/office/officeart/2005/8/layout/hierarchy3"/>
    <dgm:cxn modelId="{B2D1A267-F1F3-4D95-88D0-05599899DDE6}" type="presOf" srcId="{DA30850A-3AB8-47A4-8D06-A4583C3D4B85}" destId="{39630343-C3E4-42C2-A362-CC5A75A2787D}" srcOrd="1" destOrd="0" presId="urn:microsoft.com/office/officeart/2005/8/layout/hierarchy3"/>
    <dgm:cxn modelId="{C3DA1D57-D5FC-45B2-BE54-0EF89B60A768}" type="presOf" srcId="{7E4AEDC1-2418-4749-9ECD-8E6EEC947937}" destId="{22F1F731-66E7-4026-83B3-8358F4984C9B}" srcOrd="0" destOrd="0" presId="urn:microsoft.com/office/officeart/2005/8/layout/hierarchy3"/>
    <dgm:cxn modelId="{423BD9FA-D2BC-40A3-8E8B-6D1D446D8F04}" type="presOf" srcId="{91095622-FE0C-4549-B4F8-026D94C0EE8D}" destId="{DB949657-38C3-4E86-8C0F-499D6A6D4BE5}" srcOrd="0" destOrd="0" presId="urn:microsoft.com/office/officeart/2005/8/layout/hierarchy3"/>
    <dgm:cxn modelId="{0010F743-D9F2-4F67-A0FC-31A459D6AC2B}" type="presOf" srcId="{BC645570-9C5D-41FA-9596-2B6F36549D56}" destId="{D537FBD4-63D0-48C9-AFC7-0A30474B1749}" srcOrd="0" destOrd="0" presId="urn:microsoft.com/office/officeart/2005/8/layout/hierarchy3"/>
    <dgm:cxn modelId="{710C518C-F595-4E28-A808-6A1E923BE151}" type="presOf" srcId="{B42E94A0-C64D-4CDC-B88B-7FFC927BD5A1}" destId="{0A41A74A-592C-4DD9-8E51-1913FC60AF04}" srcOrd="0" destOrd="0" presId="urn:microsoft.com/office/officeart/2005/8/layout/hierarchy3"/>
    <dgm:cxn modelId="{E9DB79B3-A012-470A-9029-C7A2F8A48A77}" type="presOf" srcId="{E19871C6-0A2B-4BEC-A28D-973BCC7A5E9E}" destId="{D5E5FD8B-0F33-4235-9289-4D508CF8DFE8}" srcOrd="0" destOrd="0" presId="urn:microsoft.com/office/officeart/2005/8/layout/hierarchy3"/>
    <dgm:cxn modelId="{9A121575-F121-49D5-9678-870D3770814A}" type="presOf" srcId="{DD573E3E-68EC-41AD-906B-41B1B4EEE63D}" destId="{434AD32F-6738-432D-AA0A-B1F08D68D1B1}" srcOrd="0" destOrd="0" presId="urn:microsoft.com/office/officeart/2005/8/layout/hierarchy3"/>
    <dgm:cxn modelId="{B87117C3-761F-44EB-A543-B03326D2A5A3}" type="presOf" srcId="{48524C0B-929F-4B94-B026-07A5836FB6D2}" destId="{9A5820EC-E3B5-4024-82A7-440A4D12A9FA}" srcOrd="0" destOrd="0" presId="urn:microsoft.com/office/officeart/2005/8/layout/hierarchy3"/>
    <dgm:cxn modelId="{1E754797-BC1B-4A5C-8423-7702482D0A61}" type="presOf" srcId="{E19871C6-0A2B-4BEC-A28D-973BCC7A5E9E}" destId="{8773F4B5-BE4E-47E4-87E4-2FAD26C55CAC}" srcOrd="1" destOrd="0" presId="urn:microsoft.com/office/officeart/2005/8/layout/hierarchy3"/>
    <dgm:cxn modelId="{69FDCCFB-72EE-4B91-834B-835B7E9F09AC}" srcId="{1619B5E9-89D2-44E7-9139-4EA6F61F5B06}" destId="{91095622-FE0C-4549-B4F8-026D94C0EE8D}" srcOrd="2" destOrd="0" parTransId="{EC76006A-EDC5-4940-A0FB-36032260967A}" sibTransId="{082261EA-C0B1-4F8F-A93C-04818EFD353E}"/>
    <dgm:cxn modelId="{A339A2F4-EF28-41F6-B76F-2CAFD1D51EC5}" type="presOf" srcId="{4D5AE205-4D1A-4612-BDDC-150CFA08FD51}" destId="{925DBD6C-496D-46D2-BB0D-AD10523D97BE}" srcOrd="0" destOrd="0" presId="urn:microsoft.com/office/officeart/2005/8/layout/hierarchy3"/>
    <dgm:cxn modelId="{86A80421-90B7-4725-B987-1F4B2E55B3E9}" type="presOf" srcId="{8AFF5C03-E5DC-4052-8635-228C89F102EE}" destId="{AF2D8DE0-79E8-4C9A-BB2E-2F84FDDE3B13}" srcOrd="0" destOrd="0" presId="urn:microsoft.com/office/officeart/2005/8/layout/hierarchy3"/>
    <dgm:cxn modelId="{D2F571D8-1FC0-4134-83AD-A26C29AA463B}" type="presOf" srcId="{B6067710-97C8-477E-972E-D4508CAAF27B}" destId="{BC8A59AA-94CB-487A-A00C-006414946D02}" srcOrd="0" destOrd="0" presId="urn:microsoft.com/office/officeart/2005/8/layout/hierarchy3"/>
    <dgm:cxn modelId="{B7E6B7CF-836A-4A00-B501-DE3BBA575DED}" srcId="{1619B5E9-89D2-44E7-9139-4EA6F61F5B06}" destId="{DA30850A-3AB8-47A4-8D06-A4583C3D4B85}" srcOrd="3" destOrd="0" parTransId="{8A4E55A9-F3BE-4EFE-8D42-060314478550}" sibTransId="{DFDCAA81-1BD1-4E5D-931B-F3B77C3150E8}"/>
    <dgm:cxn modelId="{37575FAC-FD90-4156-9D8D-2A6185ACE305}" type="presOf" srcId="{54C52868-FAB3-4EA7-8D64-B6EA04D2AF39}" destId="{F2EE6E5E-C559-4809-9329-4C5EED02F36D}" srcOrd="0" destOrd="0" presId="urn:microsoft.com/office/officeart/2005/8/layout/hierarchy3"/>
    <dgm:cxn modelId="{90B5B32D-FF03-43E6-9019-3F562683D4A4}" srcId="{FA421763-485D-4004-9A73-942DC21453C4}" destId="{DB069C12-E90F-45B7-9937-3A2C7E9CA0D7}" srcOrd="0" destOrd="0" parTransId="{4D5AE205-4D1A-4612-BDDC-150CFA08FD51}" sibTransId="{0E2C0843-0CEC-4556-BC51-58715B130417}"/>
    <dgm:cxn modelId="{8A0F05C8-C6DA-4713-A324-0861A3BC69A2}" srcId="{1619B5E9-89D2-44E7-9139-4EA6F61F5B06}" destId="{E19871C6-0A2B-4BEC-A28D-973BCC7A5E9E}" srcOrd="4" destOrd="0" parTransId="{B0E6513F-DD08-44C3-9805-39FCBC8B31AE}" sibTransId="{8EDD7313-1B5B-4D54-A179-A3256ED3ED9D}"/>
    <dgm:cxn modelId="{10F0B398-4ED3-406A-9044-FF95360A1EC1}" srcId="{DA30850A-3AB8-47A4-8D06-A4583C3D4B85}" destId="{DD573E3E-68EC-41AD-906B-41B1B4EEE63D}" srcOrd="0" destOrd="0" parTransId="{A91BE031-FA55-45AA-8384-EABF1CA5B4B0}" sibTransId="{D007613F-69A6-4C73-9A9D-065084AD0C18}"/>
    <dgm:cxn modelId="{42458DCE-BC89-4766-92CF-B0CFC5E933EF}" type="presOf" srcId="{A91BE031-FA55-45AA-8384-EABF1CA5B4B0}" destId="{3E62A539-EF54-420E-9938-E3D5A69AD1E4}" srcOrd="0" destOrd="0" presId="urn:microsoft.com/office/officeart/2005/8/layout/hierarchy3"/>
    <dgm:cxn modelId="{A7EA2A97-9259-4537-BF04-6900320D0CB3}" type="presParOf" srcId="{A46C7564-D4BB-4886-8EC2-78331AA922E2}" destId="{BBCF05A6-A854-4B89-A68A-F5725EBD2204}" srcOrd="0" destOrd="0" presId="urn:microsoft.com/office/officeart/2005/8/layout/hierarchy3"/>
    <dgm:cxn modelId="{7D7F3199-BDBE-4140-91D9-AA564CAF7490}" type="presParOf" srcId="{BBCF05A6-A854-4B89-A68A-F5725EBD2204}" destId="{D214FCC2-F0EB-4559-B40F-294826D645C3}" srcOrd="0" destOrd="0" presId="urn:microsoft.com/office/officeart/2005/8/layout/hierarchy3"/>
    <dgm:cxn modelId="{341981BC-08EA-43DD-A3B6-478F559E910A}" type="presParOf" srcId="{D214FCC2-F0EB-4559-B40F-294826D645C3}" destId="{BCAC31B6-2744-4C10-8287-D4A72F87DD5B}" srcOrd="0" destOrd="0" presId="urn:microsoft.com/office/officeart/2005/8/layout/hierarchy3"/>
    <dgm:cxn modelId="{FE2403A1-3CD2-47B5-AD50-707370430604}" type="presParOf" srcId="{D214FCC2-F0EB-4559-B40F-294826D645C3}" destId="{2F8FB4FC-922B-4A90-89F4-CF5A265F1277}" srcOrd="1" destOrd="0" presId="urn:microsoft.com/office/officeart/2005/8/layout/hierarchy3"/>
    <dgm:cxn modelId="{33F5645D-2FEC-4FB2-9A05-599CEC1B01B6}" type="presParOf" srcId="{BBCF05A6-A854-4B89-A68A-F5725EBD2204}" destId="{2C7537C8-865E-417B-A15F-8EE14AD253B4}" srcOrd="1" destOrd="0" presId="urn:microsoft.com/office/officeart/2005/8/layout/hierarchy3"/>
    <dgm:cxn modelId="{1298FF12-DC7F-46B9-8006-AAA33809953F}" type="presParOf" srcId="{2C7537C8-865E-417B-A15F-8EE14AD253B4}" destId="{925DBD6C-496D-46D2-BB0D-AD10523D97BE}" srcOrd="0" destOrd="0" presId="urn:microsoft.com/office/officeart/2005/8/layout/hierarchy3"/>
    <dgm:cxn modelId="{890C872A-7270-4BB7-8668-BFE899C04CF1}" type="presParOf" srcId="{2C7537C8-865E-417B-A15F-8EE14AD253B4}" destId="{3D5698C8-93A4-49FA-BEDD-8FC86E98179A}" srcOrd="1" destOrd="0" presId="urn:microsoft.com/office/officeart/2005/8/layout/hierarchy3"/>
    <dgm:cxn modelId="{B2BDA81B-F64E-4080-8711-F8B5A89968C9}" type="presParOf" srcId="{A46C7564-D4BB-4886-8EC2-78331AA922E2}" destId="{1C47638A-6500-421A-BF06-72E16CB3E977}" srcOrd="1" destOrd="0" presId="urn:microsoft.com/office/officeart/2005/8/layout/hierarchy3"/>
    <dgm:cxn modelId="{BFAEC115-68D2-4810-AC9B-3E95A4937339}" type="presParOf" srcId="{1C47638A-6500-421A-BF06-72E16CB3E977}" destId="{B192BE3E-B01A-41EA-9F0F-E3161AD35ABE}" srcOrd="0" destOrd="0" presId="urn:microsoft.com/office/officeart/2005/8/layout/hierarchy3"/>
    <dgm:cxn modelId="{B6126350-D3F3-4785-889E-6FBD98686F83}" type="presParOf" srcId="{B192BE3E-B01A-41EA-9F0F-E3161AD35ABE}" destId="{AF2D8DE0-79E8-4C9A-BB2E-2F84FDDE3B13}" srcOrd="0" destOrd="0" presId="urn:microsoft.com/office/officeart/2005/8/layout/hierarchy3"/>
    <dgm:cxn modelId="{C421BE85-101B-47B8-B0C0-FCD88391E23E}" type="presParOf" srcId="{B192BE3E-B01A-41EA-9F0F-E3161AD35ABE}" destId="{121F4AA2-2F7F-4F12-9AB7-05978AB5013F}" srcOrd="1" destOrd="0" presId="urn:microsoft.com/office/officeart/2005/8/layout/hierarchy3"/>
    <dgm:cxn modelId="{F51A67CD-4E5E-4D49-9137-61FF312D3A0C}" type="presParOf" srcId="{1C47638A-6500-421A-BF06-72E16CB3E977}" destId="{077DCD09-1F82-4B29-BA13-70EF8DE37DE1}" srcOrd="1" destOrd="0" presId="urn:microsoft.com/office/officeart/2005/8/layout/hierarchy3"/>
    <dgm:cxn modelId="{CD6468DF-571B-433F-B502-ECE2EA4EAC0C}" type="presParOf" srcId="{077DCD09-1F82-4B29-BA13-70EF8DE37DE1}" destId="{22F1F731-66E7-4026-83B3-8358F4984C9B}" srcOrd="0" destOrd="0" presId="urn:microsoft.com/office/officeart/2005/8/layout/hierarchy3"/>
    <dgm:cxn modelId="{40BD6808-A4AC-4A8B-A258-FB0C552E5BFC}" type="presParOf" srcId="{077DCD09-1F82-4B29-BA13-70EF8DE37DE1}" destId="{F2EE6E5E-C559-4809-9329-4C5EED02F36D}" srcOrd="1" destOrd="0" presId="urn:microsoft.com/office/officeart/2005/8/layout/hierarchy3"/>
    <dgm:cxn modelId="{29969384-EFEA-4CC3-AEE6-9F9D3215EA2C}" type="presParOf" srcId="{A46C7564-D4BB-4886-8EC2-78331AA922E2}" destId="{3D14FE01-A274-4A7D-A86B-6F96DEB5FA94}" srcOrd="2" destOrd="0" presId="urn:microsoft.com/office/officeart/2005/8/layout/hierarchy3"/>
    <dgm:cxn modelId="{5E8B9C6D-C58B-4CD7-93F3-CD28493D0FA4}" type="presParOf" srcId="{3D14FE01-A274-4A7D-A86B-6F96DEB5FA94}" destId="{5180C221-DBF0-4126-BEDE-11DCDC7DEED1}" srcOrd="0" destOrd="0" presId="urn:microsoft.com/office/officeart/2005/8/layout/hierarchy3"/>
    <dgm:cxn modelId="{D56B8DB9-1574-40DB-9225-B32B9B5F301F}" type="presParOf" srcId="{5180C221-DBF0-4126-BEDE-11DCDC7DEED1}" destId="{DB949657-38C3-4E86-8C0F-499D6A6D4BE5}" srcOrd="0" destOrd="0" presId="urn:microsoft.com/office/officeart/2005/8/layout/hierarchy3"/>
    <dgm:cxn modelId="{02849301-76B1-4A83-A644-271676767C50}" type="presParOf" srcId="{5180C221-DBF0-4126-BEDE-11DCDC7DEED1}" destId="{64D0BAAE-0489-4885-A44B-F2C62C8EC550}" srcOrd="1" destOrd="0" presId="urn:microsoft.com/office/officeart/2005/8/layout/hierarchy3"/>
    <dgm:cxn modelId="{B3FD6D8A-3640-4AD5-82F7-C059E464869D}" type="presParOf" srcId="{3D14FE01-A274-4A7D-A86B-6F96DEB5FA94}" destId="{3B5E3B56-6A33-404B-B4FF-16E98BFCAF46}" srcOrd="1" destOrd="0" presId="urn:microsoft.com/office/officeart/2005/8/layout/hierarchy3"/>
    <dgm:cxn modelId="{9238DAC7-D4F4-41B0-88D7-2D48062DB476}" type="presParOf" srcId="{3B5E3B56-6A33-404B-B4FF-16E98BFCAF46}" destId="{D537FBD4-63D0-48C9-AFC7-0A30474B1749}" srcOrd="0" destOrd="0" presId="urn:microsoft.com/office/officeart/2005/8/layout/hierarchy3"/>
    <dgm:cxn modelId="{737E7A6A-96DE-4B40-BBBD-6804E3FAC471}" type="presParOf" srcId="{3B5E3B56-6A33-404B-B4FF-16E98BFCAF46}" destId="{9A5820EC-E3B5-4024-82A7-440A4D12A9FA}" srcOrd="1" destOrd="0" presId="urn:microsoft.com/office/officeart/2005/8/layout/hierarchy3"/>
    <dgm:cxn modelId="{5AFF4ED4-5A18-46C4-9B66-BF9E2B5965DD}" type="presParOf" srcId="{A46C7564-D4BB-4886-8EC2-78331AA922E2}" destId="{6B35D323-59A6-470E-8383-896A6B15A24E}" srcOrd="3" destOrd="0" presId="urn:microsoft.com/office/officeart/2005/8/layout/hierarchy3"/>
    <dgm:cxn modelId="{403E5332-59D1-4EA2-92B4-13984A1A4B4D}" type="presParOf" srcId="{6B35D323-59A6-470E-8383-896A6B15A24E}" destId="{9F8FA558-4B56-4461-BF71-78B113C781E2}" srcOrd="0" destOrd="0" presId="urn:microsoft.com/office/officeart/2005/8/layout/hierarchy3"/>
    <dgm:cxn modelId="{8446B217-1520-4E96-BE22-1023E5E1013B}" type="presParOf" srcId="{9F8FA558-4B56-4461-BF71-78B113C781E2}" destId="{B2297918-97A8-4E81-9C35-07DBF4B0920E}" srcOrd="0" destOrd="0" presId="urn:microsoft.com/office/officeart/2005/8/layout/hierarchy3"/>
    <dgm:cxn modelId="{0AED558F-AD6D-43A6-B7F6-79CE299AE084}" type="presParOf" srcId="{9F8FA558-4B56-4461-BF71-78B113C781E2}" destId="{39630343-C3E4-42C2-A362-CC5A75A2787D}" srcOrd="1" destOrd="0" presId="urn:microsoft.com/office/officeart/2005/8/layout/hierarchy3"/>
    <dgm:cxn modelId="{EE11A2A4-298F-418E-9B04-8B65DF474DA1}" type="presParOf" srcId="{6B35D323-59A6-470E-8383-896A6B15A24E}" destId="{AE181281-F5CC-4918-A48B-DDE401A4D055}" srcOrd="1" destOrd="0" presId="urn:microsoft.com/office/officeart/2005/8/layout/hierarchy3"/>
    <dgm:cxn modelId="{EE8C3FA4-A223-4641-B7C0-A429FFF94977}" type="presParOf" srcId="{AE181281-F5CC-4918-A48B-DDE401A4D055}" destId="{3E62A539-EF54-420E-9938-E3D5A69AD1E4}" srcOrd="0" destOrd="0" presId="urn:microsoft.com/office/officeart/2005/8/layout/hierarchy3"/>
    <dgm:cxn modelId="{B36B6F8F-1556-4493-A593-3FF6F89F4AA1}" type="presParOf" srcId="{AE181281-F5CC-4918-A48B-DDE401A4D055}" destId="{434AD32F-6738-432D-AA0A-B1F08D68D1B1}" srcOrd="1" destOrd="0" presId="urn:microsoft.com/office/officeart/2005/8/layout/hierarchy3"/>
    <dgm:cxn modelId="{F9DD7053-42C7-445F-8B04-F1E8231FB9C0}" type="presParOf" srcId="{A46C7564-D4BB-4886-8EC2-78331AA922E2}" destId="{C54CD2A8-1C89-438E-9005-4AE477977A3B}" srcOrd="4" destOrd="0" presId="urn:microsoft.com/office/officeart/2005/8/layout/hierarchy3"/>
    <dgm:cxn modelId="{90E7B636-A94E-4333-87D5-6C5218951446}" type="presParOf" srcId="{C54CD2A8-1C89-438E-9005-4AE477977A3B}" destId="{0AEAA770-D102-45C5-80AD-836D434E28FA}" srcOrd="0" destOrd="0" presId="urn:microsoft.com/office/officeart/2005/8/layout/hierarchy3"/>
    <dgm:cxn modelId="{A19FA5C8-10E6-47BE-858E-928BA70DBD95}" type="presParOf" srcId="{0AEAA770-D102-45C5-80AD-836D434E28FA}" destId="{D5E5FD8B-0F33-4235-9289-4D508CF8DFE8}" srcOrd="0" destOrd="0" presId="urn:microsoft.com/office/officeart/2005/8/layout/hierarchy3"/>
    <dgm:cxn modelId="{73116128-67CB-4FD0-AAE9-DB22F8BC2FC1}" type="presParOf" srcId="{0AEAA770-D102-45C5-80AD-836D434E28FA}" destId="{8773F4B5-BE4E-47E4-87E4-2FAD26C55CAC}" srcOrd="1" destOrd="0" presId="urn:microsoft.com/office/officeart/2005/8/layout/hierarchy3"/>
    <dgm:cxn modelId="{F59852A4-8201-4917-B2BA-36E0FC1E2DC4}" type="presParOf" srcId="{C54CD2A8-1C89-438E-9005-4AE477977A3B}" destId="{BDBAB889-3275-483F-9084-87A0660114DE}" srcOrd="1" destOrd="0" presId="urn:microsoft.com/office/officeart/2005/8/layout/hierarchy3"/>
    <dgm:cxn modelId="{1CC4EC68-46BC-4ED3-B0C5-42A1CD2734AB}" type="presParOf" srcId="{BDBAB889-3275-483F-9084-87A0660114DE}" destId="{0A41A74A-592C-4DD9-8E51-1913FC60AF04}" srcOrd="0" destOrd="0" presId="urn:microsoft.com/office/officeart/2005/8/layout/hierarchy3"/>
    <dgm:cxn modelId="{A87BEC50-94BA-4767-8AA5-D272A67A290D}" type="presParOf" srcId="{BDBAB889-3275-483F-9084-87A0660114DE}" destId="{BC8A59AA-94CB-487A-A00C-006414946D02}" srcOrd="1" destOrd="0" presId="urn:microsoft.com/office/officeart/2005/8/layout/hierarchy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19B5E9-89D2-44E7-9139-4EA6F61F5B06}" type="doc">
      <dgm:prSet loTypeId="urn:microsoft.com/office/officeart/2005/8/layout/hierarchy3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18825794-1A03-477C-B3B8-CB897DDD7622}">
      <dgm:prSet phldrT="[Text]" custT="1"/>
      <dgm:spPr/>
      <dgm:t>
        <a:bodyPr anchor="ctr"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pt-BR" sz="1400" b="1" dirty="0" smtClean="0"/>
            <a:t>A-3 2014</a:t>
          </a:r>
        </a:p>
      </dgm:t>
    </dgm:pt>
    <dgm:pt modelId="{FC483B51-7822-4AD4-9939-F88EEDA0A638}" type="sibTrans" cxnId="{07EE0728-6AE2-4B0B-B3DB-30C1E34C840C}">
      <dgm:prSet/>
      <dgm:spPr/>
      <dgm:t>
        <a:bodyPr/>
        <a:lstStyle/>
        <a:p>
          <a:endParaRPr lang="pt-BR" sz="1200">
            <a:solidFill>
              <a:schemeClr val="accent2">
                <a:lumMod val="50000"/>
              </a:schemeClr>
            </a:solidFill>
          </a:endParaRPr>
        </a:p>
      </dgm:t>
    </dgm:pt>
    <dgm:pt modelId="{B2616C13-D937-4F12-B9CE-BEB6708BDF7C}" type="parTrans" cxnId="{07EE0728-6AE2-4B0B-B3DB-30C1E34C840C}">
      <dgm:prSet/>
      <dgm:spPr/>
      <dgm:t>
        <a:bodyPr/>
        <a:lstStyle/>
        <a:p>
          <a:endParaRPr lang="pt-BR" sz="1200">
            <a:solidFill>
              <a:schemeClr val="accent2">
                <a:lumMod val="50000"/>
              </a:schemeClr>
            </a:solidFill>
          </a:endParaRPr>
        </a:p>
      </dgm:t>
    </dgm:pt>
    <dgm:pt modelId="{D79BDC7E-AE62-415B-96D5-854BC29952F1}">
      <dgm:prSet phldrT="[Text]" custT="1"/>
      <dgm:spPr/>
      <dgm:t>
        <a:bodyPr/>
        <a:lstStyle/>
        <a:p>
          <a:r>
            <a:rPr lang="pt-BR" sz="1200" b="0" dirty="0" smtClean="0"/>
            <a:t>Contratados</a:t>
          </a:r>
          <a:r>
            <a:rPr lang="pt-BR" sz="1200" b="1" dirty="0" smtClean="0"/>
            <a:t> 551,0 MW</a:t>
          </a:r>
          <a:endParaRPr lang="pt-BR" sz="1200" b="0" dirty="0"/>
        </a:p>
      </dgm:t>
    </dgm:pt>
    <dgm:pt modelId="{167E1328-F2C9-4040-A315-483A28D2FF42}" type="parTrans" cxnId="{828F8AF5-E2BE-4CF2-BAA6-85565FC809C2}">
      <dgm:prSet/>
      <dgm:spPr/>
      <dgm:t>
        <a:bodyPr/>
        <a:lstStyle/>
        <a:p>
          <a:endParaRPr lang="pt-BR" sz="1200"/>
        </a:p>
      </dgm:t>
    </dgm:pt>
    <dgm:pt modelId="{88140254-FAD1-4BCB-9E28-65D83EDF21D5}" type="sibTrans" cxnId="{828F8AF5-E2BE-4CF2-BAA6-85565FC809C2}">
      <dgm:prSet/>
      <dgm:spPr/>
      <dgm:t>
        <a:bodyPr/>
        <a:lstStyle/>
        <a:p>
          <a:endParaRPr lang="pt-BR" sz="1200"/>
        </a:p>
      </dgm:t>
    </dgm:pt>
    <dgm:pt modelId="{AF351EE5-166E-4145-94EF-51EE6580850F}">
      <dgm:prSet phldrT="[Text]" custT="1"/>
      <dgm:spPr/>
      <dgm:t>
        <a:bodyPr anchor="ctr"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pt-BR" sz="1400" b="1" dirty="0" smtClean="0"/>
            <a:t>LER 2014</a:t>
          </a:r>
        </a:p>
      </dgm:t>
    </dgm:pt>
    <dgm:pt modelId="{CC3AB4D1-64F2-4C65-A62B-CC4321427B97}" type="parTrans" cxnId="{9AA9C95C-940E-420A-930A-4FBD6B5F0B99}">
      <dgm:prSet/>
      <dgm:spPr/>
      <dgm:t>
        <a:bodyPr/>
        <a:lstStyle/>
        <a:p>
          <a:endParaRPr lang="pt-BR" sz="1200"/>
        </a:p>
      </dgm:t>
    </dgm:pt>
    <dgm:pt modelId="{4298358E-2C1F-4C1C-8BB1-BEF38F431744}" type="sibTrans" cxnId="{9AA9C95C-940E-420A-930A-4FBD6B5F0B99}">
      <dgm:prSet/>
      <dgm:spPr/>
      <dgm:t>
        <a:bodyPr/>
        <a:lstStyle/>
        <a:p>
          <a:endParaRPr lang="pt-BR" sz="1200"/>
        </a:p>
      </dgm:t>
    </dgm:pt>
    <dgm:pt modelId="{9520B25E-863A-40D5-B1FB-B67F6192CECC}">
      <dgm:prSet phldrT="[Text]" custT="1"/>
      <dgm:spPr/>
      <dgm:t>
        <a:bodyPr/>
        <a:lstStyle/>
        <a:p>
          <a:r>
            <a:rPr lang="pt-BR" sz="1200" b="0" dirty="0" smtClean="0"/>
            <a:t>Contratados </a:t>
          </a:r>
          <a:r>
            <a:rPr lang="pt-BR" sz="1200" b="1" dirty="0" smtClean="0"/>
            <a:t>769,1 MW</a:t>
          </a:r>
          <a:endParaRPr lang="pt-BR" sz="1200" b="0" dirty="0"/>
        </a:p>
      </dgm:t>
    </dgm:pt>
    <dgm:pt modelId="{24936AC6-8B8A-474F-B0B5-D618D921604A}" type="parTrans" cxnId="{E8F8AAB1-61D0-4E63-B910-88A1472C29ED}">
      <dgm:prSet/>
      <dgm:spPr/>
      <dgm:t>
        <a:bodyPr/>
        <a:lstStyle/>
        <a:p>
          <a:endParaRPr lang="pt-BR" sz="1200"/>
        </a:p>
      </dgm:t>
    </dgm:pt>
    <dgm:pt modelId="{2785B869-DF85-4202-BB42-621799380D82}" type="sibTrans" cxnId="{E8F8AAB1-61D0-4E63-B910-88A1472C29ED}">
      <dgm:prSet/>
      <dgm:spPr/>
      <dgm:t>
        <a:bodyPr/>
        <a:lstStyle/>
        <a:p>
          <a:endParaRPr lang="pt-BR" sz="1200"/>
        </a:p>
      </dgm:t>
    </dgm:pt>
    <dgm:pt modelId="{FD6BBF19-EDB9-4F43-A3EE-CB4E630E817D}">
      <dgm:prSet phldrT="[Text]" custT="1"/>
      <dgm:spPr>
        <a:solidFill>
          <a:schemeClr val="accent1"/>
        </a:solidFill>
      </dgm:spPr>
      <dgm:t>
        <a:bodyPr anchor="ctr"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pt-BR" sz="1400" b="1" dirty="0" smtClean="0"/>
            <a:t>A-5 2014</a:t>
          </a:r>
          <a:endParaRPr lang="pt-BR" sz="1400" b="0" dirty="0"/>
        </a:p>
      </dgm:t>
    </dgm:pt>
    <dgm:pt modelId="{4A5C0511-F67B-4290-AE4D-ABCFA26F02A6}" type="parTrans" cxnId="{D3B9DF21-6428-4B02-AF84-D883DDA96F63}">
      <dgm:prSet/>
      <dgm:spPr/>
      <dgm:t>
        <a:bodyPr/>
        <a:lstStyle/>
        <a:p>
          <a:endParaRPr lang="pt-BR" sz="1200"/>
        </a:p>
      </dgm:t>
    </dgm:pt>
    <dgm:pt modelId="{42A429F9-48E1-4BF8-B20C-56DA92D0691F}" type="sibTrans" cxnId="{D3B9DF21-6428-4B02-AF84-D883DDA96F63}">
      <dgm:prSet/>
      <dgm:spPr/>
      <dgm:t>
        <a:bodyPr/>
        <a:lstStyle/>
        <a:p>
          <a:endParaRPr lang="pt-BR" sz="1200"/>
        </a:p>
      </dgm:t>
    </dgm:pt>
    <dgm:pt modelId="{E9708757-9EA4-402C-BBE3-16315B676635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pt-BR" sz="1200" b="0" dirty="0" smtClean="0"/>
            <a:t>Realização 28/11/2014</a:t>
          </a:r>
          <a:endParaRPr lang="pt-BR" sz="1200" b="0" dirty="0"/>
        </a:p>
      </dgm:t>
    </dgm:pt>
    <dgm:pt modelId="{E04F110B-B97A-43DB-9464-CE065CBAC510}" type="parTrans" cxnId="{26D5CB87-B907-4364-BBAF-9878623C2374}">
      <dgm:prSet/>
      <dgm:spPr>
        <a:ln>
          <a:solidFill>
            <a:schemeClr val="accent1"/>
          </a:solidFill>
        </a:ln>
      </dgm:spPr>
      <dgm:t>
        <a:bodyPr/>
        <a:lstStyle/>
        <a:p>
          <a:endParaRPr lang="pt-BR" sz="1200"/>
        </a:p>
      </dgm:t>
    </dgm:pt>
    <dgm:pt modelId="{87F78D1D-D8CC-43D1-AF71-EBF2B47E8C4D}" type="sibTrans" cxnId="{26D5CB87-B907-4364-BBAF-9878623C2374}">
      <dgm:prSet/>
      <dgm:spPr/>
      <dgm:t>
        <a:bodyPr/>
        <a:lstStyle/>
        <a:p>
          <a:endParaRPr lang="pt-BR" sz="1200"/>
        </a:p>
      </dgm:t>
    </dgm:pt>
    <dgm:pt modelId="{F0067017-4463-4AB6-B577-91A017184677}">
      <dgm:prSet phldrT="[Text]" custT="1"/>
      <dgm:spPr>
        <a:solidFill>
          <a:srgbClr val="74B230"/>
        </a:solidFill>
        <a:ln>
          <a:noFill/>
        </a:ln>
      </dgm:spPr>
      <dgm:t>
        <a:bodyPr anchor="ctr"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pt-BR" sz="1400" b="1" dirty="0" smtClean="0"/>
            <a:t>LFA 2015</a:t>
          </a:r>
          <a:endParaRPr lang="pt-BR" sz="1400" b="0" dirty="0"/>
        </a:p>
      </dgm:t>
    </dgm:pt>
    <dgm:pt modelId="{4C7A877E-1727-4FE3-A116-AD1CB59F16F0}" type="parTrans" cxnId="{0BD8F0EF-C595-43FB-907C-359C976AB879}">
      <dgm:prSet/>
      <dgm:spPr/>
      <dgm:t>
        <a:bodyPr/>
        <a:lstStyle/>
        <a:p>
          <a:endParaRPr lang="pt-BR" sz="1200"/>
        </a:p>
      </dgm:t>
    </dgm:pt>
    <dgm:pt modelId="{D9D140DF-8F0D-4661-833A-172AD641432A}" type="sibTrans" cxnId="{0BD8F0EF-C595-43FB-907C-359C976AB879}">
      <dgm:prSet/>
      <dgm:spPr/>
      <dgm:t>
        <a:bodyPr/>
        <a:lstStyle/>
        <a:p>
          <a:endParaRPr lang="pt-BR" sz="1200"/>
        </a:p>
      </dgm:t>
    </dgm:pt>
    <dgm:pt modelId="{AD4C165F-8A3A-4B3A-B3F0-B274C107493D}">
      <dgm:prSet phldrT="[Text]" custT="1"/>
      <dgm:spPr>
        <a:ln>
          <a:solidFill>
            <a:srgbClr val="6D8838"/>
          </a:solidFill>
        </a:ln>
      </dgm:spPr>
      <dgm:t>
        <a:bodyPr/>
        <a:lstStyle/>
        <a:p>
          <a:r>
            <a:rPr lang="pt-BR" sz="1200" b="0" dirty="0" smtClean="0"/>
            <a:t>Realização 10/04/2015</a:t>
          </a:r>
          <a:endParaRPr lang="pt-BR" sz="1200" b="0" dirty="0"/>
        </a:p>
      </dgm:t>
    </dgm:pt>
    <dgm:pt modelId="{A35FBFF8-CA63-4F4A-8F5F-D9724E9DEA12}" type="parTrans" cxnId="{F9BD842D-9015-486E-9200-591C67C42054}">
      <dgm:prSet/>
      <dgm:spPr>
        <a:ln>
          <a:solidFill>
            <a:srgbClr val="6D8838"/>
          </a:solidFill>
        </a:ln>
      </dgm:spPr>
      <dgm:t>
        <a:bodyPr/>
        <a:lstStyle/>
        <a:p>
          <a:endParaRPr lang="pt-BR" sz="1200"/>
        </a:p>
      </dgm:t>
    </dgm:pt>
    <dgm:pt modelId="{713ED287-CE20-4BE0-8DBF-A17CB9574AE8}" type="sibTrans" cxnId="{F9BD842D-9015-486E-9200-591C67C42054}">
      <dgm:prSet/>
      <dgm:spPr/>
      <dgm:t>
        <a:bodyPr/>
        <a:lstStyle/>
        <a:p>
          <a:endParaRPr lang="pt-BR" sz="1200"/>
        </a:p>
      </dgm:t>
    </dgm:pt>
    <dgm:pt modelId="{A46C7564-D4BB-4886-8EC2-78331AA922E2}" type="pres">
      <dgm:prSet presAssocID="{1619B5E9-89D2-44E7-9139-4EA6F61F5B0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43F7F18A-9BD5-4DA8-B488-3A54835D31F2}" type="pres">
      <dgm:prSet presAssocID="{18825794-1A03-477C-B3B8-CB897DDD7622}" presName="root" presStyleCnt="0"/>
      <dgm:spPr/>
      <dgm:t>
        <a:bodyPr/>
        <a:lstStyle/>
        <a:p>
          <a:endParaRPr lang="pt-BR"/>
        </a:p>
      </dgm:t>
    </dgm:pt>
    <dgm:pt modelId="{446B83CA-1522-4B27-9EE3-64384697B198}" type="pres">
      <dgm:prSet presAssocID="{18825794-1A03-477C-B3B8-CB897DDD7622}" presName="rootComposite" presStyleCnt="0"/>
      <dgm:spPr/>
      <dgm:t>
        <a:bodyPr/>
        <a:lstStyle/>
        <a:p>
          <a:endParaRPr lang="pt-BR"/>
        </a:p>
      </dgm:t>
    </dgm:pt>
    <dgm:pt modelId="{538F6EA5-4ABB-4831-8230-84470EFE7F66}" type="pres">
      <dgm:prSet presAssocID="{18825794-1A03-477C-B3B8-CB897DDD7622}" presName="rootText" presStyleLbl="node1" presStyleIdx="0" presStyleCnt="4" custScaleX="75202" custScaleY="64073"/>
      <dgm:spPr/>
      <dgm:t>
        <a:bodyPr/>
        <a:lstStyle/>
        <a:p>
          <a:endParaRPr lang="pt-BR"/>
        </a:p>
      </dgm:t>
    </dgm:pt>
    <dgm:pt modelId="{51F08417-AD05-49BA-BAAB-E21762E3DEA9}" type="pres">
      <dgm:prSet presAssocID="{18825794-1A03-477C-B3B8-CB897DDD7622}" presName="rootConnector" presStyleLbl="node1" presStyleIdx="0" presStyleCnt="4"/>
      <dgm:spPr/>
      <dgm:t>
        <a:bodyPr/>
        <a:lstStyle/>
        <a:p>
          <a:endParaRPr lang="pt-BR"/>
        </a:p>
      </dgm:t>
    </dgm:pt>
    <dgm:pt modelId="{DD352023-C2AE-4814-B98B-3F30E6F7738F}" type="pres">
      <dgm:prSet presAssocID="{18825794-1A03-477C-B3B8-CB897DDD7622}" presName="childShape" presStyleCnt="0"/>
      <dgm:spPr/>
      <dgm:t>
        <a:bodyPr/>
        <a:lstStyle/>
        <a:p>
          <a:endParaRPr lang="pt-BR"/>
        </a:p>
      </dgm:t>
    </dgm:pt>
    <dgm:pt modelId="{642C7353-94D3-4916-A873-F401B6818E1F}" type="pres">
      <dgm:prSet presAssocID="{167E1328-F2C9-4040-A315-483A28D2FF42}" presName="Name13" presStyleLbl="parChTrans1D2" presStyleIdx="0" presStyleCnt="4"/>
      <dgm:spPr/>
      <dgm:t>
        <a:bodyPr/>
        <a:lstStyle/>
        <a:p>
          <a:endParaRPr lang="pt-BR"/>
        </a:p>
      </dgm:t>
    </dgm:pt>
    <dgm:pt modelId="{413B4953-C42E-4CC0-ADF1-2A105EB6528B}" type="pres">
      <dgm:prSet presAssocID="{D79BDC7E-AE62-415B-96D5-854BC29952F1}" presName="childText" presStyleLbl="bgAcc1" presStyleIdx="0" presStyleCnt="4" custScaleX="89626" custScaleY="822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3B77B5-CBB8-42BF-B443-68F7D01EC712}" type="pres">
      <dgm:prSet presAssocID="{AF351EE5-166E-4145-94EF-51EE6580850F}" presName="root" presStyleCnt="0"/>
      <dgm:spPr/>
      <dgm:t>
        <a:bodyPr/>
        <a:lstStyle/>
        <a:p>
          <a:endParaRPr lang="pt-BR"/>
        </a:p>
      </dgm:t>
    </dgm:pt>
    <dgm:pt modelId="{DE66013A-0C75-4487-9099-542E58E6F4BB}" type="pres">
      <dgm:prSet presAssocID="{AF351EE5-166E-4145-94EF-51EE6580850F}" presName="rootComposite" presStyleCnt="0"/>
      <dgm:spPr/>
      <dgm:t>
        <a:bodyPr/>
        <a:lstStyle/>
        <a:p>
          <a:endParaRPr lang="pt-BR"/>
        </a:p>
      </dgm:t>
    </dgm:pt>
    <dgm:pt modelId="{5894DA07-0CA4-4E4A-BC21-56B96950D46C}" type="pres">
      <dgm:prSet presAssocID="{AF351EE5-166E-4145-94EF-51EE6580850F}" presName="rootText" presStyleLbl="node1" presStyleIdx="1" presStyleCnt="4" custScaleX="75202" custScaleY="64073"/>
      <dgm:spPr/>
      <dgm:t>
        <a:bodyPr/>
        <a:lstStyle/>
        <a:p>
          <a:endParaRPr lang="pt-BR"/>
        </a:p>
      </dgm:t>
    </dgm:pt>
    <dgm:pt modelId="{787A7A34-683E-42BF-ADE2-F02D2DAE6464}" type="pres">
      <dgm:prSet presAssocID="{AF351EE5-166E-4145-94EF-51EE6580850F}" presName="rootConnector" presStyleLbl="node1" presStyleIdx="1" presStyleCnt="4"/>
      <dgm:spPr/>
      <dgm:t>
        <a:bodyPr/>
        <a:lstStyle/>
        <a:p>
          <a:endParaRPr lang="pt-BR"/>
        </a:p>
      </dgm:t>
    </dgm:pt>
    <dgm:pt modelId="{5A47B576-10B4-4058-9D65-F3BCCDF688B1}" type="pres">
      <dgm:prSet presAssocID="{AF351EE5-166E-4145-94EF-51EE6580850F}" presName="childShape" presStyleCnt="0"/>
      <dgm:spPr/>
      <dgm:t>
        <a:bodyPr/>
        <a:lstStyle/>
        <a:p>
          <a:endParaRPr lang="pt-BR"/>
        </a:p>
      </dgm:t>
    </dgm:pt>
    <dgm:pt modelId="{AA834359-5A23-4288-82F9-98228F9D7A37}" type="pres">
      <dgm:prSet presAssocID="{24936AC6-8B8A-474F-B0B5-D618D921604A}" presName="Name13" presStyleLbl="parChTrans1D2" presStyleIdx="1" presStyleCnt="4"/>
      <dgm:spPr/>
      <dgm:t>
        <a:bodyPr/>
        <a:lstStyle/>
        <a:p>
          <a:endParaRPr lang="pt-BR"/>
        </a:p>
      </dgm:t>
    </dgm:pt>
    <dgm:pt modelId="{09D273B9-7CB0-4FB8-A6D9-0213C9E294AC}" type="pres">
      <dgm:prSet presAssocID="{9520B25E-863A-40D5-B1FB-B67F6192CECC}" presName="childText" presStyleLbl="bgAcc1" presStyleIdx="1" presStyleCnt="4" custScaleX="89626" custScaleY="822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E68FBB-428D-4803-978A-CFD7A745B870}" type="pres">
      <dgm:prSet presAssocID="{FD6BBF19-EDB9-4F43-A3EE-CB4E630E817D}" presName="root" presStyleCnt="0"/>
      <dgm:spPr/>
      <dgm:t>
        <a:bodyPr/>
        <a:lstStyle/>
        <a:p>
          <a:endParaRPr lang="pt-BR"/>
        </a:p>
      </dgm:t>
    </dgm:pt>
    <dgm:pt modelId="{843F790A-3B45-438A-9F9A-6A3EA853BC38}" type="pres">
      <dgm:prSet presAssocID="{FD6BBF19-EDB9-4F43-A3EE-CB4E630E817D}" presName="rootComposite" presStyleCnt="0"/>
      <dgm:spPr/>
      <dgm:t>
        <a:bodyPr/>
        <a:lstStyle/>
        <a:p>
          <a:endParaRPr lang="pt-BR"/>
        </a:p>
      </dgm:t>
    </dgm:pt>
    <dgm:pt modelId="{DA8317C7-6AFB-442A-9594-93683CE570DA}" type="pres">
      <dgm:prSet presAssocID="{FD6BBF19-EDB9-4F43-A3EE-CB4E630E817D}" presName="rootText" presStyleLbl="node1" presStyleIdx="2" presStyleCnt="4" custScaleX="75202" custScaleY="64073"/>
      <dgm:spPr/>
      <dgm:t>
        <a:bodyPr/>
        <a:lstStyle/>
        <a:p>
          <a:endParaRPr lang="pt-BR"/>
        </a:p>
      </dgm:t>
    </dgm:pt>
    <dgm:pt modelId="{DAE36961-24D0-4783-BBB6-90F956BD45A5}" type="pres">
      <dgm:prSet presAssocID="{FD6BBF19-EDB9-4F43-A3EE-CB4E630E817D}" presName="rootConnector" presStyleLbl="node1" presStyleIdx="2" presStyleCnt="4"/>
      <dgm:spPr/>
      <dgm:t>
        <a:bodyPr/>
        <a:lstStyle/>
        <a:p>
          <a:endParaRPr lang="pt-BR"/>
        </a:p>
      </dgm:t>
    </dgm:pt>
    <dgm:pt modelId="{ACA3B7FC-DAF6-4D59-B1F2-3373DE31BD38}" type="pres">
      <dgm:prSet presAssocID="{FD6BBF19-EDB9-4F43-A3EE-CB4E630E817D}" presName="childShape" presStyleCnt="0"/>
      <dgm:spPr/>
      <dgm:t>
        <a:bodyPr/>
        <a:lstStyle/>
        <a:p>
          <a:endParaRPr lang="pt-BR"/>
        </a:p>
      </dgm:t>
    </dgm:pt>
    <dgm:pt modelId="{8226D14B-3EDE-46B7-A0DC-5C29371901A6}" type="pres">
      <dgm:prSet presAssocID="{E04F110B-B97A-43DB-9464-CE065CBAC510}" presName="Name13" presStyleLbl="parChTrans1D2" presStyleIdx="2" presStyleCnt="4"/>
      <dgm:spPr/>
      <dgm:t>
        <a:bodyPr/>
        <a:lstStyle/>
        <a:p>
          <a:endParaRPr lang="pt-BR"/>
        </a:p>
      </dgm:t>
    </dgm:pt>
    <dgm:pt modelId="{CFD3FDC1-09D0-4611-85AD-66B84A027B97}" type="pres">
      <dgm:prSet presAssocID="{E9708757-9EA4-402C-BBE3-16315B676635}" presName="childText" presStyleLbl="bgAcc1" presStyleIdx="2" presStyleCnt="4" custScaleX="89626" custScaleY="822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25675F4-82A1-48D1-8729-E1A0E5F7960F}" type="pres">
      <dgm:prSet presAssocID="{F0067017-4463-4AB6-B577-91A017184677}" presName="root" presStyleCnt="0"/>
      <dgm:spPr/>
      <dgm:t>
        <a:bodyPr/>
        <a:lstStyle/>
        <a:p>
          <a:endParaRPr lang="pt-BR"/>
        </a:p>
      </dgm:t>
    </dgm:pt>
    <dgm:pt modelId="{15B55E3B-F5AD-455D-8E45-D5A2B9FC4311}" type="pres">
      <dgm:prSet presAssocID="{F0067017-4463-4AB6-B577-91A017184677}" presName="rootComposite" presStyleCnt="0"/>
      <dgm:spPr/>
      <dgm:t>
        <a:bodyPr/>
        <a:lstStyle/>
        <a:p>
          <a:endParaRPr lang="pt-BR"/>
        </a:p>
      </dgm:t>
    </dgm:pt>
    <dgm:pt modelId="{89BFBCF2-9157-4619-BDB3-E827EE43B04B}" type="pres">
      <dgm:prSet presAssocID="{F0067017-4463-4AB6-B577-91A017184677}" presName="rootText" presStyleLbl="node1" presStyleIdx="3" presStyleCnt="4" custScaleX="75202" custScaleY="64073"/>
      <dgm:spPr/>
      <dgm:t>
        <a:bodyPr/>
        <a:lstStyle/>
        <a:p>
          <a:endParaRPr lang="pt-BR"/>
        </a:p>
      </dgm:t>
    </dgm:pt>
    <dgm:pt modelId="{10C9D922-2E4E-485F-BDDD-79E94FA663AA}" type="pres">
      <dgm:prSet presAssocID="{F0067017-4463-4AB6-B577-91A017184677}" presName="rootConnector" presStyleLbl="node1" presStyleIdx="3" presStyleCnt="4"/>
      <dgm:spPr/>
      <dgm:t>
        <a:bodyPr/>
        <a:lstStyle/>
        <a:p>
          <a:endParaRPr lang="pt-BR"/>
        </a:p>
      </dgm:t>
    </dgm:pt>
    <dgm:pt modelId="{14C4C5A2-F9C7-4BB4-BCEE-E7F457A6B2CE}" type="pres">
      <dgm:prSet presAssocID="{F0067017-4463-4AB6-B577-91A017184677}" presName="childShape" presStyleCnt="0"/>
      <dgm:spPr/>
      <dgm:t>
        <a:bodyPr/>
        <a:lstStyle/>
        <a:p>
          <a:endParaRPr lang="pt-BR"/>
        </a:p>
      </dgm:t>
    </dgm:pt>
    <dgm:pt modelId="{8D2EE6FC-631F-471E-9063-9B48DFCEC88F}" type="pres">
      <dgm:prSet presAssocID="{A35FBFF8-CA63-4F4A-8F5F-D9724E9DEA12}" presName="Name13" presStyleLbl="parChTrans1D2" presStyleIdx="3" presStyleCnt="4"/>
      <dgm:spPr/>
      <dgm:t>
        <a:bodyPr/>
        <a:lstStyle/>
        <a:p>
          <a:endParaRPr lang="pt-BR"/>
        </a:p>
      </dgm:t>
    </dgm:pt>
    <dgm:pt modelId="{892F3B6A-1DEF-40E7-8D87-2070FC07D43A}" type="pres">
      <dgm:prSet presAssocID="{AD4C165F-8A3A-4B3A-B3F0-B274C107493D}" presName="childText" presStyleLbl="bgAcc1" presStyleIdx="3" presStyleCnt="4" custScaleX="89626" custScaleY="822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3EB86B6-2C51-470A-AF17-0A7D99E4BB6A}" type="presOf" srcId="{24936AC6-8B8A-474F-B0B5-D618D921604A}" destId="{AA834359-5A23-4288-82F9-98228F9D7A37}" srcOrd="0" destOrd="0" presId="urn:microsoft.com/office/officeart/2005/8/layout/hierarchy3"/>
    <dgm:cxn modelId="{171D4DA3-1790-40A7-80FD-60950F112069}" type="presOf" srcId="{FD6BBF19-EDB9-4F43-A3EE-CB4E630E817D}" destId="{DAE36961-24D0-4783-BBB6-90F956BD45A5}" srcOrd="1" destOrd="0" presId="urn:microsoft.com/office/officeart/2005/8/layout/hierarchy3"/>
    <dgm:cxn modelId="{D3B9DF21-6428-4B02-AF84-D883DDA96F63}" srcId="{1619B5E9-89D2-44E7-9139-4EA6F61F5B06}" destId="{FD6BBF19-EDB9-4F43-A3EE-CB4E630E817D}" srcOrd="2" destOrd="0" parTransId="{4A5C0511-F67B-4290-AE4D-ABCFA26F02A6}" sibTransId="{42A429F9-48E1-4BF8-B20C-56DA92D0691F}"/>
    <dgm:cxn modelId="{26D5CB87-B907-4364-BBAF-9878623C2374}" srcId="{FD6BBF19-EDB9-4F43-A3EE-CB4E630E817D}" destId="{E9708757-9EA4-402C-BBE3-16315B676635}" srcOrd="0" destOrd="0" parTransId="{E04F110B-B97A-43DB-9464-CE065CBAC510}" sibTransId="{87F78D1D-D8CC-43D1-AF71-EBF2B47E8C4D}"/>
    <dgm:cxn modelId="{872AAC8C-BC70-40C8-A158-71F91E81A3AA}" type="presOf" srcId="{AF351EE5-166E-4145-94EF-51EE6580850F}" destId="{787A7A34-683E-42BF-ADE2-F02D2DAE6464}" srcOrd="1" destOrd="0" presId="urn:microsoft.com/office/officeart/2005/8/layout/hierarchy3"/>
    <dgm:cxn modelId="{FE96184C-1655-484E-8A3C-980A29D92401}" type="presOf" srcId="{18825794-1A03-477C-B3B8-CB897DDD7622}" destId="{538F6EA5-4ABB-4831-8230-84470EFE7F66}" srcOrd="0" destOrd="0" presId="urn:microsoft.com/office/officeart/2005/8/layout/hierarchy3"/>
    <dgm:cxn modelId="{1522DEAD-D35A-4A54-8AEE-A3241E761691}" type="presOf" srcId="{FD6BBF19-EDB9-4F43-A3EE-CB4E630E817D}" destId="{DA8317C7-6AFB-442A-9594-93683CE570DA}" srcOrd="0" destOrd="0" presId="urn:microsoft.com/office/officeart/2005/8/layout/hierarchy3"/>
    <dgm:cxn modelId="{1032B959-DF20-42B3-816A-FA08A4C2B9C0}" type="presOf" srcId="{1619B5E9-89D2-44E7-9139-4EA6F61F5B06}" destId="{A46C7564-D4BB-4886-8EC2-78331AA922E2}" srcOrd="0" destOrd="0" presId="urn:microsoft.com/office/officeart/2005/8/layout/hierarchy3"/>
    <dgm:cxn modelId="{E8F8AAB1-61D0-4E63-B910-88A1472C29ED}" srcId="{AF351EE5-166E-4145-94EF-51EE6580850F}" destId="{9520B25E-863A-40D5-B1FB-B67F6192CECC}" srcOrd="0" destOrd="0" parTransId="{24936AC6-8B8A-474F-B0B5-D618D921604A}" sibTransId="{2785B869-DF85-4202-BB42-621799380D82}"/>
    <dgm:cxn modelId="{311CB61B-E14F-4BFE-BB56-D3BA57864E5C}" type="presOf" srcId="{F0067017-4463-4AB6-B577-91A017184677}" destId="{89BFBCF2-9157-4619-BDB3-E827EE43B04B}" srcOrd="0" destOrd="0" presId="urn:microsoft.com/office/officeart/2005/8/layout/hierarchy3"/>
    <dgm:cxn modelId="{C7E6EBFA-0373-46F2-8276-84A677F5B879}" type="presOf" srcId="{AD4C165F-8A3A-4B3A-B3F0-B274C107493D}" destId="{892F3B6A-1DEF-40E7-8D87-2070FC07D43A}" srcOrd="0" destOrd="0" presId="urn:microsoft.com/office/officeart/2005/8/layout/hierarchy3"/>
    <dgm:cxn modelId="{E46E7BD1-56C4-485E-B480-5EF8E00A9D7E}" type="presOf" srcId="{F0067017-4463-4AB6-B577-91A017184677}" destId="{10C9D922-2E4E-485F-BDDD-79E94FA663AA}" srcOrd="1" destOrd="0" presId="urn:microsoft.com/office/officeart/2005/8/layout/hierarchy3"/>
    <dgm:cxn modelId="{9AA9C95C-940E-420A-930A-4FBD6B5F0B99}" srcId="{1619B5E9-89D2-44E7-9139-4EA6F61F5B06}" destId="{AF351EE5-166E-4145-94EF-51EE6580850F}" srcOrd="1" destOrd="0" parTransId="{CC3AB4D1-64F2-4C65-A62B-CC4321427B97}" sibTransId="{4298358E-2C1F-4C1C-8BB1-BEF38F431744}"/>
    <dgm:cxn modelId="{07EE0728-6AE2-4B0B-B3DB-30C1E34C840C}" srcId="{1619B5E9-89D2-44E7-9139-4EA6F61F5B06}" destId="{18825794-1A03-477C-B3B8-CB897DDD7622}" srcOrd="0" destOrd="0" parTransId="{B2616C13-D937-4F12-B9CE-BEB6708BDF7C}" sibTransId="{FC483B51-7822-4AD4-9939-F88EEDA0A638}"/>
    <dgm:cxn modelId="{7E234F49-780B-4E5D-86AE-7D2187DB7CFD}" type="presOf" srcId="{AF351EE5-166E-4145-94EF-51EE6580850F}" destId="{5894DA07-0CA4-4E4A-BC21-56B96950D46C}" srcOrd="0" destOrd="0" presId="urn:microsoft.com/office/officeart/2005/8/layout/hierarchy3"/>
    <dgm:cxn modelId="{8B89A170-09B2-4F31-A45B-DDCA8A9C85B2}" type="presOf" srcId="{9520B25E-863A-40D5-B1FB-B67F6192CECC}" destId="{09D273B9-7CB0-4FB8-A6D9-0213C9E294AC}" srcOrd="0" destOrd="0" presId="urn:microsoft.com/office/officeart/2005/8/layout/hierarchy3"/>
    <dgm:cxn modelId="{88CF7497-8152-4F43-8650-CD5519626429}" type="presOf" srcId="{E9708757-9EA4-402C-BBE3-16315B676635}" destId="{CFD3FDC1-09D0-4611-85AD-66B84A027B97}" srcOrd="0" destOrd="0" presId="urn:microsoft.com/office/officeart/2005/8/layout/hierarchy3"/>
    <dgm:cxn modelId="{412B32D0-AA6B-40D4-8EAF-736606339BF9}" type="presOf" srcId="{E04F110B-B97A-43DB-9464-CE065CBAC510}" destId="{8226D14B-3EDE-46B7-A0DC-5C29371901A6}" srcOrd="0" destOrd="0" presId="urn:microsoft.com/office/officeart/2005/8/layout/hierarchy3"/>
    <dgm:cxn modelId="{8AB30637-DACC-479C-8CCC-12DE69A95F29}" type="presOf" srcId="{167E1328-F2C9-4040-A315-483A28D2FF42}" destId="{642C7353-94D3-4916-A873-F401B6818E1F}" srcOrd="0" destOrd="0" presId="urn:microsoft.com/office/officeart/2005/8/layout/hierarchy3"/>
    <dgm:cxn modelId="{828F8AF5-E2BE-4CF2-BAA6-85565FC809C2}" srcId="{18825794-1A03-477C-B3B8-CB897DDD7622}" destId="{D79BDC7E-AE62-415B-96D5-854BC29952F1}" srcOrd="0" destOrd="0" parTransId="{167E1328-F2C9-4040-A315-483A28D2FF42}" sibTransId="{88140254-FAD1-4BCB-9E28-65D83EDF21D5}"/>
    <dgm:cxn modelId="{5CAC9F96-F01C-4060-B644-252680E2785F}" type="presOf" srcId="{D79BDC7E-AE62-415B-96D5-854BC29952F1}" destId="{413B4953-C42E-4CC0-ADF1-2A105EB6528B}" srcOrd="0" destOrd="0" presId="urn:microsoft.com/office/officeart/2005/8/layout/hierarchy3"/>
    <dgm:cxn modelId="{9B428E2A-D6AB-442B-8BC3-CCB684B9C711}" type="presOf" srcId="{A35FBFF8-CA63-4F4A-8F5F-D9724E9DEA12}" destId="{8D2EE6FC-631F-471E-9063-9B48DFCEC88F}" srcOrd="0" destOrd="0" presId="urn:microsoft.com/office/officeart/2005/8/layout/hierarchy3"/>
    <dgm:cxn modelId="{0BD8F0EF-C595-43FB-907C-359C976AB879}" srcId="{1619B5E9-89D2-44E7-9139-4EA6F61F5B06}" destId="{F0067017-4463-4AB6-B577-91A017184677}" srcOrd="3" destOrd="0" parTransId="{4C7A877E-1727-4FE3-A116-AD1CB59F16F0}" sibTransId="{D9D140DF-8F0D-4661-833A-172AD641432A}"/>
    <dgm:cxn modelId="{F9BD842D-9015-486E-9200-591C67C42054}" srcId="{F0067017-4463-4AB6-B577-91A017184677}" destId="{AD4C165F-8A3A-4B3A-B3F0-B274C107493D}" srcOrd="0" destOrd="0" parTransId="{A35FBFF8-CA63-4F4A-8F5F-D9724E9DEA12}" sibTransId="{713ED287-CE20-4BE0-8DBF-A17CB9574AE8}"/>
    <dgm:cxn modelId="{BCD90A0F-0EAE-44A0-8140-193A565C35F4}" type="presOf" srcId="{18825794-1A03-477C-B3B8-CB897DDD7622}" destId="{51F08417-AD05-49BA-BAAB-E21762E3DEA9}" srcOrd="1" destOrd="0" presId="urn:microsoft.com/office/officeart/2005/8/layout/hierarchy3"/>
    <dgm:cxn modelId="{CD536A2A-A169-4252-8209-E510C255CEB6}" type="presParOf" srcId="{A46C7564-D4BB-4886-8EC2-78331AA922E2}" destId="{43F7F18A-9BD5-4DA8-B488-3A54835D31F2}" srcOrd="0" destOrd="0" presId="urn:microsoft.com/office/officeart/2005/8/layout/hierarchy3"/>
    <dgm:cxn modelId="{3286FE20-0175-49C9-A137-B975E457C2AC}" type="presParOf" srcId="{43F7F18A-9BD5-4DA8-B488-3A54835D31F2}" destId="{446B83CA-1522-4B27-9EE3-64384697B198}" srcOrd="0" destOrd="0" presId="urn:microsoft.com/office/officeart/2005/8/layout/hierarchy3"/>
    <dgm:cxn modelId="{C7861733-2324-4957-A7CE-E79871F47C34}" type="presParOf" srcId="{446B83CA-1522-4B27-9EE3-64384697B198}" destId="{538F6EA5-4ABB-4831-8230-84470EFE7F66}" srcOrd="0" destOrd="0" presId="urn:microsoft.com/office/officeart/2005/8/layout/hierarchy3"/>
    <dgm:cxn modelId="{88E7548E-28B9-43C6-8557-0D83BC0264B9}" type="presParOf" srcId="{446B83CA-1522-4B27-9EE3-64384697B198}" destId="{51F08417-AD05-49BA-BAAB-E21762E3DEA9}" srcOrd="1" destOrd="0" presId="urn:microsoft.com/office/officeart/2005/8/layout/hierarchy3"/>
    <dgm:cxn modelId="{120AA968-EC11-4FE8-A0D4-864CC570F093}" type="presParOf" srcId="{43F7F18A-9BD5-4DA8-B488-3A54835D31F2}" destId="{DD352023-C2AE-4814-B98B-3F30E6F7738F}" srcOrd="1" destOrd="0" presId="urn:microsoft.com/office/officeart/2005/8/layout/hierarchy3"/>
    <dgm:cxn modelId="{896E93CD-BFE6-43CF-B457-FEDC2287A1EF}" type="presParOf" srcId="{DD352023-C2AE-4814-B98B-3F30E6F7738F}" destId="{642C7353-94D3-4916-A873-F401B6818E1F}" srcOrd="0" destOrd="0" presId="urn:microsoft.com/office/officeart/2005/8/layout/hierarchy3"/>
    <dgm:cxn modelId="{B5C9AB9E-C0BB-4F44-A0C0-408A4F047EF2}" type="presParOf" srcId="{DD352023-C2AE-4814-B98B-3F30E6F7738F}" destId="{413B4953-C42E-4CC0-ADF1-2A105EB6528B}" srcOrd="1" destOrd="0" presId="urn:microsoft.com/office/officeart/2005/8/layout/hierarchy3"/>
    <dgm:cxn modelId="{60CB8224-5108-4182-8E8D-7EB1BA34EBE2}" type="presParOf" srcId="{A46C7564-D4BB-4886-8EC2-78331AA922E2}" destId="{2F3B77B5-CBB8-42BF-B443-68F7D01EC712}" srcOrd="1" destOrd="0" presId="urn:microsoft.com/office/officeart/2005/8/layout/hierarchy3"/>
    <dgm:cxn modelId="{25DFFD04-661D-4A8E-AA1A-04DBF3D5B987}" type="presParOf" srcId="{2F3B77B5-CBB8-42BF-B443-68F7D01EC712}" destId="{DE66013A-0C75-4487-9099-542E58E6F4BB}" srcOrd="0" destOrd="0" presId="urn:microsoft.com/office/officeart/2005/8/layout/hierarchy3"/>
    <dgm:cxn modelId="{696EC63C-C9BA-413C-A357-07550221771D}" type="presParOf" srcId="{DE66013A-0C75-4487-9099-542E58E6F4BB}" destId="{5894DA07-0CA4-4E4A-BC21-56B96950D46C}" srcOrd="0" destOrd="0" presId="urn:microsoft.com/office/officeart/2005/8/layout/hierarchy3"/>
    <dgm:cxn modelId="{5A90EA7C-FD4B-4821-9BE1-B3B9B6FB4F3C}" type="presParOf" srcId="{DE66013A-0C75-4487-9099-542E58E6F4BB}" destId="{787A7A34-683E-42BF-ADE2-F02D2DAE6464}" srcOrd="1" destOrd="0" presId="urn:microsoft.com/office/officeart/2005/8/layout/hierarchy3"/>
    <dgm:cxn modelId="{0EEAA728-0B4C-4C92-858F-66593168E5DF}" type="presParOf" srcId="{2F3B77B5-CBB8-42BF-B443-68F7D01EC712}" destId="{5A47B576-10B4-4058-9D65-F3BCCDF688B1}" srcOrd="1" destOrd="0" presId="urn:microsoft.com/office/officeart/2005/8/layout/hierarchy3"/>
    <dgm:cxn modelId="{80E74506-41DF-47C1-A63B-10DE1BC4CFD3}" type="presParOf" srcId="{5A47B576-10B4-4058-9D65-F3BCCDF688B1}" destId="{AA834359-5A23-4288-82F9-98228F9D7A37}" srcOrd="0" destOrd="0" presId="urn:microsoft.com/office/officeart/2005/8/layout/hierarchy3"/>
    <dgm:cxn modelId="{0003D07C-9629-47D9-A27D-B595BAD3EA0B}" type="presParOf" srcId="{5A47B576-10B4-4058-9D65-F3BCCDF688B1}" destId="{09D273B9-7CB0-4FB8-A6D9-0213C9E294AC}" srcOrd="1" destOrd="0" presId="urn:microsoft.com/office/officeart/2005/8/layout/hierarchy3"/>
    <dgm:cxn modelId="{5B50FB1F-EB7D-4A22-BDC3-92BF51A2012F}" type="presParOf" srcId="{A46C7564-D4BB-4886-8EC2-78331AA922E2}" destId="{F5E68FBB-428D-4803-978A-CFD7A745B870}" srcOrd="2" destOrd="0" presId="urn:microsoft.com/office/officeart/2005/8/layout/hierarchy3"/>
    <dgm:cxn modelId="{5F2CC378-EBC2-4610-9082-F758DFFBF1E3}" type="presParOf" srcId="{F5E68FBB-428D-4803-978A-CFD7A745B870}" destId="{843F790A-3B45-438A-9F9A-6A3EA853BC38}" srcOrd="0" destOrd="0" presId="urn:microsoft.com/office/officeart/2005/8/layout/hierarchy3"/>
    <dgm:cxn modelId="{B6305C19-3CDB-476F-B6F3-74B03A6ADCA9}" type="presParOf" srcId="{843F790A-3B45-438A-9F9A-6A3EA853BC38}" destId="{DA8317C7-6AFB-442A-9594-93683CE570DA}" srcOrd="0" destOrd="0" presId="urn:microsoft.com/office/officeart/2005/8/layout/hierarchy3"/>
    <dgm:cxn modelId="{724787FE-E892-4097-9937-28EC6F48D37C}" type="presParOf" srcId="{843F790A-3B45-438A-9F9A-6A3EA853BC38}" destId="{DAE36961-24D0-4783-BBB6-90F956BD45A5}" srcOrd="1" destOrd="0" presId="urn:microsoft.com/office/officeart/2005/8/layout/hierarchy3"/>
    <dgm:cxn modelId="{5828AAFE-1B8B-4C51-B28A-81EC4C936196}" type="presParOf" srcId="{F5E68FBB-428D-4803-978A-CFD7A745B870}" destId="{ACA3B7FC-DAF6-4D59-B1F2-3373DE31BD38}" srcOrd="1" destOrd="0" presId="urn:microsoft.com/office/officeart/2005/8/layout/hierarchy3"/>
    <dgm:cxn modelId="{CCA77179-F7E5-44FC-9E36-61202875F2DE}" type="presParOf" srcId="{ACA3B7FC-DAF6-4D59-B1F2-3373DE31BD38}" destId="{8226D14B-3EDE-46B7-A0DC-5C29371901A6}" srcOrd="0" destOrd="0" presId="urn:microsoft.com/office/officeart/2005/8/layout/hierarchy3"/>
    <dgm:cxn modelId="{A65C988E-0C34-46D2-AD27-F65B47A918BB}" type="presParOf" srcId="{ACA3B7FC-DAF6-4D59-B1F2-3373DE31BD38}" destId="{CFD3FDC1-09D0-4611-85AD-66B84A027B97}" srcOrd="1" destOrd="0" presId="urn:microsoft.com/office/officeart/2005/8/layout/hierarchy3"/>
    <dgm:cxn modelId="{7DD65A70-6673-44FC-A8D2-2979F9B6D47B}" type="presParOf" srcId="{A46C7564-D4BB-4886-8EC2-78331AA922E2}" destId="{125675F4-82A1-48D1-8729-E1A0E5F7960F}" srcOrd="3" destOrd="0" presId="urn:microsoft.com/office/officeart/2005/8/layout/hierarchy3"/>
    <dgm:cxn modelId="{9E7CDB5E-5796-4B94-BBA4-E4F1B622F864}" type="presParOf" srcId="{125675F4-82A1-48D1-8729-E1A0E5F7960F}" destId="{15B55E3B-F5AD-455D-8E45-D5A2B9FC4311}" srcOrd="0" destOrd="0" presId="urn:microsoft.com/office/officeart/2005/8/layout/hierarchy3"/>
    <dgm:cxn modelId="{067D8473-47D2-4ECD-AE03-3D952A3B32EF}" type="presParOf" srcId="{15B55E3B-F5AD-455D-8E45-D5A2B9FC4311}" destId="{89BFBCF2-9157-4619-BDB3-E827EE43B04B}" srcOrd="0" destOrd="0" presId="urn:microsoft.com/office/officeart/2005/8/layout/hierarchy3"/>
    <dgm:cxn modelId="{A890F8AE-3380-4F69-B916-E259DC67776C}" type="presParOf" srcId="{15B55E3B-F5AD-455D-8E45-D5A2B9FC4311}" destId="{10C9D922-2E4E-485F-BDDD-79E94FA663AA}" srcOrd="1" destOrd="0" presId="urn:microsoft.com/office/officeart/2005/8/layout/hierarchy3"/>
    <dgm:cxn modelId="{6466DA3A-E988-44E2-A7CC-1EB0B44B259D}" type="presParOf" srcId="{125675F4-82A1-48D1-8729-E1A0E5F7960F}" destId="{14C4C5A2-F9C7-4BB4-BCEE-E7F457A6B2CE}" srcOrd="1" destOrd="0" presId="urn:microsoft.com/office/officeart/2005/8/layout/hierarchy3"/>
    <dgm:cxn modelId="{D0109F27-6A4D-4A01-8992-6E32A2F14E56}" type="presParOf" srcId="{14C4C5A2-F9C7-4BB4-BCEE-E7F457A6B2CE}" destId="{8D2EE6FC-631F-471E-9063-9B48DFCEC88F}" srcOrd="0" destOrd="0" presId="urn:microsoft.com/office/officeart/2005/8/layout/hierarchy3"/>
    <dgm:cxn modelId="{1A92EC0F-FB0B-48A3-9231-356F2EAC4493}" type="presParOf" srcId="{14C4C5A2-F9C7-4BB4-BCEE-E7F457A6B2CE}" destId="{892F3B6A-1DEF-40E7-8D87-2070FC07D43A}" srcOrd="1" destOrd="0" presId="urn:microsoft.com/office/officeart/2005/8/layout/hierarchy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40B23B-2D9C-483E-A366-472521A48CDD}" type="doc">
      <dgm:prSet loTypeId="urn:microsoft.com/office/officeart/2008/layout/HexagonCluster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0F77ECBA-E970-4E49-A7F3-AD1DB6F79AA3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Redução de  1,5 Milhões de toneladas de CO</a:t>
          </a:r>
          <a:r>
            <a:rPr lang="pt-BR" baseline="-25000" dirty="0" smtClean="0">
              <a:solidFill>
                <a:schemeClr val="tx1"/>
              </a:solidFill>
            </a:rPr>
            <a:t>2</a:t>
          </a:r>
          <a:endParaRPr lang="pt-BR" baseline="0" dirty="0">
            <a:solidFill>
              <a:schemeClr val="tx1"/>
            </a:solidFill>
          </a:endParaRPr>
        </a:p>
      </dgm:t>
    </dgm:pt>
    <dgm:pt modelId="{5D81D6B7-AEA9-4B60-9BF7-629C3232D5C9}" type="parTrans" cxnId="{0CA0571C-07C8-4932-9B4F-EB362F237EE9}">
      <dgm:prSet/>
      <dgm:spPr/>
      <dgm:t>
        <a:bodyPr/>
        <a:lstStyle/>
        <a:p>
          <a:endParaRPr lang="pt-BR"/>
        </a:p>
      </dgm:t>
    </dgm:pt>
    <dgm:pt modelId="{9C93F164-2077-437B-A2DF-73B40C578C47}" type="sibTrans" cxnId="{0CA0571C-07C8-4932-9B4F-EB362F237EE9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E106382D-AC34-4175-BAC0-37199D58AA50}">
      <dgm:prSet phldrT="[Texto]"/>
      <dgm:spPr/>
      <dgm:t>
        <a:bodyPr/>
        <a:lstStyle/>
        <a:p>
          <a:r>
            <a:rPr lang="pt-BR" dirty="0" smtClean="0"/>
            <a:t>R$ 2,5 bilhões de ESS evitados</a:t>
          </a:r>
          <a:endParaRPr lang="pt-BR" dirty="0"/>
        </a:p>
      </dgm:t>
    </dgm:pt>
    <dgm:pt modelId="{32C76E06-22E9-42D5-B23F-1B27FB13EE88}" type="parTrans" cxnId="{BAAD2B60-B001-4317-AD68-CFCAB0268A3D}">
      <dgm:prSet/>
      <dgm:spPr/>
      <dgm:t>
        <a:bodyPr/>
        <a:lstStyle/>
        <a:p>
          <a:endParaRPr lang="pt-BR"/>
        </a:p>
      </dgm:t>
    </dgm:pt>
    <dgm:pt modelId="{0492B972-907F-4369-B190-CA2E1BDB88A8}" type="sibTrans" cxnId="{BAAD2B60-B001-4317-AD68-CFCAB0268A3D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DFB9F523-8827-4D01-9F1D-9B1767D8521B}">
      <dgm:prSet phldrT="[Texto]"/>
      <dgm:spPr/>
      <dgm:t>
        <a:bodyPr/>
        <a:lstStyle/>
        <a:p>
          <a:r>
            <a:rPr lang="pt-BR" dirty="0" smtClean="0"/>
            <a:t>3,2 Milhões de Casas Abastecidas Mensalmente, em média</a:t>
          </a:r>
          <a:endParaRPr lang="pt-BR" dirty="0"/>
        </a:p>
      </dgm:t>
    </dgm:pt>
    <dgm:pt modelId="{0F799043-78DD-4D83-996E-C885D2A45FD3}" type="parTrans" cxnId="{97B04267-C868-44D6-BF63-E23A2A38C3AA}">
      <dgm:prSet/>
      <dgm:spPr/>
      <dgm:t>
        <a:bodyPr/>
        <a:lstStyle/>
        <a:p>
          <a:endParaRPr lang="pt-BR"/>
        </a:p>
      </dgm:t>
    </dgm:pt>
    <dgm:pt modelId="{C807601A-FEDC-4AF3-B950-F1BCEACEF166}" type="sibTrans" cxnId="{97B04267-C868-44D6-BF63-E23A2A38C3AA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420ED136-1BBC-45BE-BCA3-CA28810FF384}">
      <dgm:prSet phldrT="[Texto]"/>
      <dgm:spPr/>
      <dgm:t>
        <a:bodyPr/>
        <a:lstStyle/>
        <a:p>
          <a:r>
            <a:rPr lang="pt-BR" dirty="0" smtClean="0"/>
            <a:t>6,3 </a:t>
          </a:r>
          <a:r>
            <a:rPr lang="pt-BR" dirty="0" err="1" smtClean="0"/>
            <a:t>TWh</a:t>
          </a:r>
          <a:r>
            <a:rPr lang="pt-BR" dirty="0" smtClean="0"/>
            <a:t>  de energia gerados</a:t>
          </a:r>
        </a:p>
        <a:p>
          <a:r>
            <a:rPr lang="pt-BR" i="1" dirty="0" smtClean="0"/>
            <a:t>(723,6 </a:t>
          </a:r>
          <a:r>
            <a:rPr lang="pt-BR" i="1" dirty="0" err="1" smtClean="0"/>
            <a:t>Mwmed</a:t>
          </a:r>
          <a:r>
            <a:rPr lang="pt-BR" i="1" dirty="0" smtClean="0"/>
            <a:t>)</a:t>
          </a:r>
          <a:endParaRPr lang="pt-BR" i="1" dirty="0"/>
        </a:p>
      </dgm:t>
    </dgm:pt>
    <dgm:pt modelId="{C0BAF51B-BED7-4E33-A771-503D24768E4A}" type="parTrans" cxnId="{40DF68E7-BC01-4AEB-9262-887021F56C39}">
      <dgm:prSet/>
      <dgm:spPr/>
      <dgm:t>
        <a:bodyPr/>
        <a:lstStyle/>
        <a:p>
          <a:endParaRPr lang="pt-BR"/>
        </a:p>
      </dgm:t>
    </dgm:pt>
    <dgm:pt modelId="{0A5B2410-89EB-4203-9728-670265AB1B0E}" type="sibTrans" cxnId="{40DF68E7-BC01-4AEB-9262-887021F56C39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6420E9F3-1DC9-40C9-B97F-865C14578062}">
      <dgm:prSet phldrT="[Texto]"/>
      <dgm:spPr/>
      <dgm:t>
        <a:bodyPr/>
        <a:lstStyle/>
        <a:p>
          <a:r>
            <a:rPr lang="pt-BR" dirty="0" smtClean="0"/>
            <a:t>Economia de 0,2% de água no Nordeste e 4,6% no Sul</a:t>
          </a:r>
          <a:endParaRPr lang="pt-BR" dirty="0"/>
        </a:p>
      </dgm:t>
    </dgm:pt>
    <dgm:pt modelId="{79EDF6AE-8D05-4064-937F-F53B03E467FE}" type="parTrans" cxnId="{20A323AB-5D0C-41FC-990F-645A5CFF958B}">
      <dgm:prSet/>
      <dgm:spPr/>
      <dgm:t>
        <a:bodyPr/>
        <a:lstStyle/>
        <a:p>
          <a:endParaRPr lang="pt-BR"/>
        </a:p>
      </dgm:t>
    </dgm:pt>
    <dgm:pt modelId="{73657023-8753-4BBE-9001-3575A316B52E}" type="sibTrans" cxnId="{20A323AB-5D0C-41FC-990F-645A5CFF958B}">
      <dgm:prSet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65F5729D-46D1-496B-B6D2-2A552624E9E2}">
      <dgm:prSet phldrT="[Texto]"/>
      <dgm:spPr/>
      <dgm:t>
        <a:bodyPr/>
        <a:lstStyle/>
        <a:p>
          <a:r>
            <a:rPr lang="pt-BR" dirty="0" smtClean="0"/>
            <a:t>$ 2,35 bilhões foram investidos no setor eólico</a:t>
          </a:r>
          <a:endParaRPr lang="pt-BR" dirty="0"/>
        </a:p>
      </dgm:t>
    </dgm:pt>
    <dgm:pt modelId="{FE6DA41F-5576-4966-BCD3-55EC46FD7247}" type="parTrans" cxnId="{F12634FC-69ED-4DFE-8FC2-E09F0B6DDA83}">
      <dgm:prSet/>
      <dgm:spPr/>
      <dgm:t>
        <a:bodyPr/>
        <a:lstStyle/>
        <a:p>
          <a:endParaRPr lang="pt-BR"/>
        </a:p>
      </dgm:t>
    </dgm:pt>
    <dgm:pt modelId="{145574A2-9AB1-448E-9EAB-52E78B9DC4C4}" type="sibTrans" cxnId="{F12634FC-69ED-4DFE-8FC2-E09F0B6DDA83}">
      <dgm:prSet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C291EA70-5BA1-4FDB-A35C-F3FF2EFFD0F6}" type="pres">
      <dgm:prSet presAssocID="{2440B23B-2D9C-483E-A366-472521A48CDD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pt-BR"/>
        </a:p>
      </dgm:t>
    </dgm:pt>
    <dgm:pt modelId="{391C107A-A1F9-4BF0-9186-B23AA3C849D6}" type="pres">
      <dgm:prSet presAssocID="{0F77ECBA-E970-4E49-A7F3-AD1DB6F79AA3}" presName="text1" presStyleCnt="0"/>
      <dgm:spPr/>
    </dgm:pt>
    <dgm:pt modelId="{34CD86E4-87A0-47D9-921C-2762E7AA9D23}" type="pres">
      <dgm:prSet presAssocID="{0F77ECBA-E970-4E49-A7F3-AD1DB6F79AA3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6E7E67-0D0E-4E19-8A90-EA0EB18F7C83}" type="pres">
      <dgm:prSet presAssocID="{0F77ECBA-E970-4E49-A7F3-AD1DB6F79AA3}" presName="textaccent1" presStyleCnt="0"/>
      <dgm:spPr/>
    </dgm:pt>
    <dgm:pt modelId="{88EC9A5A-B904-4867-8039-C255A0F9873E}" type="pres">
      <dgm:prSet presAssocID="{0F77ECBA-E970-4E49-A7F3-AD1DB6F79AA3}" presName="accentRepeatNode" presStyleLbl="solidAlignAcc1" presStyleIdx="0" presStyleCnt="12"/>
      <dgm:spPr/>
    </dgm:pt>
    <dgm:pt modelId="{8CE1E43A-7433-4DC0-8BF2-950B643CC9B8}" type="pres">
      <dgm:prSet presAssocID="{9C93F164-2077-437B-A2DF-73B40C578C47}" presName="image1" presStyleCnt="0"/>
      <dgm:spPr/>
    </dgm:pt>
    <dgm:pt modelId="{7FB44C58-7C6A-456A-A98A-BE0BEE162FA8}" type="pres">
      <dgm:prSet presAssocID="{9C93F164-2077-437B-A2DF-73B40C578C47}" presName="imageRepeatNode" presStyleLbl="alignAcc1" presStyleIdx="0" presStyleCnt="6"/>
      <dgm:spPr/>
      <dgm:t>
        <a:bodyPr/>
        <a:lstStyle/>
        <a:p>
          <a:endParaRPr lang="pt-BR"/>
        </a:p>
      </dgm:t>
    </dgm:pt>
    <dgm:pt modelId="{E4B4C9F2-AA59-4348-9D27-BCF49C0C8460}" type="pres">
      <dgm:prSet presAssocID="{9C93F164-2077-437B-A2DF-73B40C578C47}" presName="imageaccent1" presStyleCnt="0"/>
      <dgm:spPr/>
    </dgm:pt>
    <dgm:pt modelId="{1D2F9F9B-41E5-4B36-B712-A8F58FE2DFE2}" type="pres">
      <dgm:prSet presAssocID="{9C93F164-2077-437B-A2DF-73B40C578C47}" presName="accentRepeatNode" presStyleLbl="solidAlignAcc1" presStyleIdx="1" presStyleCnt="12"/>
      <dgm:spPr/>
    </dgm:pt>
    <dgm:pt modelId="{F3C20DD4-243C-4B17-913C-7AF8332B9008}" type="pres">
      <dgm:prSet presAssocID="{E106382D-AC34-4175-BAC0-37199D58AA50}" presName="text2" presStyleCnt="0"/>
      <dgm:spPr/>
    </dgm:pt>
    <dgm:pt modelId="{CC8380EF-57CE-428F-8CFB-CD2A560DDB2A}" type="pres">
      <dgm:prSet presAssocID="{E106382D-AC34-4175-BAC0-37199D58AA50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AD47E0-F845-4A12-A7CA-9A83B4677E49}" type="pres">
      <dgm:prSet presAssocID="{E106382D-AC34-4175-BAC0-37199D58AA50}" presName="textaccent2" presStyleCnt="0"/>
      <dgm:spPr/>
    </dgm:pt>
    <dgm:pt modelId="{AB29BB47-0869-478C-AD0F-7155865DF8E1}" type="pres">
      <dgm:prSet presAssocID="{E106382D-AC34-4175-BAC0-37199D58AA50}" presName="accentRepeatNode" presStyleLbl="solidAlignAcc1" presStyleIdx="2" presStyleCnt="12"/>
      <dgm:spPr/>
    </dgm:pt>
    <dgm:pt modelId="{541A285E-FE7A-4C88-B239-0760FC01F40B}" type="pres">
      <dgm:prSet presAssocID="{0492B972-907F-4369-B190-CA2E1BDB88A8}" presName="image2" presStyleCnt="0"/>
      <dgm:spPr/>
    </dgm:pt>
    <dgm:pt modelId="{B60AB375-983E-41C0-A8B2-D59C9675209F}" type="pres">
      <dgm:prSet presAssocID="{0492B972-907F-4369-B190-CA2E1BDB88A8}" presName="imageRepeatNode" presStyleLbl="alignAcc1" presStyleIdx="1" presStyleCnt="6"/>
      <dgm:spPr/>
      <dgm:t>
        <a:bodyPr/>
        <a:lstStyle/>
        <a:p>
          <a:endParaRPr lang="pt-BR"/>
        </a:p>
      </dgm:t>
    </dgm:pt>
    <dgm:pt modelId="{7A8E515C-9029-4B24-B4F6-0F980C77CD98}" type="pres">
      <dgm:prSet presAssocID="{0492B972-907F-4369-B190-CA2E1BDB88A8}" presName="imageaccent2" presStyleCnt="0"/>
      <dgm:spPr/>
    </dgm:pt>
    <dgm:pt modelId="{27DEF3A9-E08F-4611-845B-2EBDDD1EDC75}" type="pres">
      <dgm:prSet presAssocID="{0492B972-907F-4369-B190-CA2E1BDB88A8}" presName="accentRepeatNode" presStyleLbl="solidAlignAcc1" presStyleIdx="3" presStyleCnt="12"/>
      <dgm:spPr/>
    </dgm:pt>
    <dgm:pt modelId="{AA5A03C0-B063-4FB6-9BA3-0FB881025F0F}" type="pres">
      <dgm:prSet presAssocID="{DFB9F523-8827-4D01-9F1D-9B1767D8521B}" presName="text3" presStyleCnt="0"/>
      <dgm:spPr/>
    </dgm:pt>
    <dgm:pt modelId="{8FE4C478-B5E3-417E-8CFC-B357F2C987A7}" type="pres">
      <dgm:prSet presAssocID="{DFB9F523-8827-4D01-9F1D-9B1767D8521B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F933B2-0A49-4E18-903A-08F16588B759}" type="pres">
      <dgm:prSet presAssocID="{DFB9F523-8827-4D01-9F1D-9B1767D8521B}" presName="textaccent3" presStyleCnt="0"/>
      <dgm:spPr/>
    </dgm:pt>
    <dgm:pt modelId="{483AE55A-1C80-4A69-B050-E9B5A26BF72A}" type="pres">
      <dgm:prSet presAssocID="{DFB9F523-8827-4D01-9F1D-9B1767D8521B}" presName="accentRepeatNode" presStyleLbl="solidAlignAcc1" presStyleIdx="4" presStyleCnt="12"/>
      <dgm:spPr/>
    </dgm:pt>
    <dgm:pt modelId="{0469D6C2-8A84-4732-A42A-40F661B454C3}" type="pres">
      <dgm:prSet presAssocID="{C807601A-FEDC-4AF3-B950-F1BCEACEF166}" presName="image3" presStyleCnt="0"/>
      <dgm:spPr/>
    </dgm:pt>
    <dgm:pt modelId="{A8DC689F-5D24-4B67-9567-D6E6D8C4BBE4}" type="pres">
      <dgm:prSet presAssocID="{C807601A-FEDC-4AF3-B950-F1BCEACEF166}" presName="imageRepeatNode" presStyleLbl="alignAcc1" presStyleIdx="2" presStyleCnt="6"/>
      <dgm:spPr/>
      <dgm:t>
        <a:bodyPr/>
        <a:lstStyle/>
        <a:p>
          <a:endParaRPr lang="pt-BR"/>
        </a:p>
      </dgm:t>
    </dgm:pt>
    <dgm:pt modelId="{C0019E11-37FB-4C00-BF13-61ADE1907B8D}" type="pres">
      <dgm:prSet presAssocID="{C807601A-FEDC-4AF3-B950-F1BCEACEF166}" presName="imageaccent3" presStyleCnt="0"/>
      <dgm:spPr/>
    </dgm:pt>
    <dgm:pt modelId="{33E346AC-AD58-4321-8FA6-2DC8C6C6F702}" type="pres">
      <dgm:prSet presAssocID="{C807601A-FEDC-4AF3-B950-F1BCEACEF166}" presName="accentRepeatNode" presStyleLbl="solidAlignAcc1" presStyleIdx="5" presStyleCnt="12"/>
      <dgm:spPr/>
    </dgm:pt>
    <dgm:pt modelId="{EC680493-B1BE-4007-A5D3-2699A79E6223}" type="pres">
      <dgm:prSet presAssocID="{420ED136-1BBC-45BE-BCA3-CA28810FF384}" presName="text4" presStyleCnt="0"/>
      <dgm:spPr/>
    </dgm:pt>
    <dgm:pt modelId="{F3EAFA92-1BBB-4314-8B96-ED5BDC6A233C}" type="pres">
      <dgm:prSet presAssocID="{420ED136-1BBC-45BE-BCA3-CA28810FF384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D45438-690F-4508-AF8D-B988CA35102E}" type="pres">
      <dgm:prSet presAssocID="{420ED136-1BBC-45BE-BCA3-CA28810FF384}" presName="textaccent4" presStyleCnt="0"/>
      <dgm:spPr/>
    </dgm:pt>
    <dgm:pt modelId="{3174F0CB-0074-4B24-A803-CD12E2A75308}" type="pres">
      <dgm:prSet presAssocID="{420ED136-1BBC-45BE-BCA3-CA28810FF384}" presName="accentRepeatNode" presStyleLbl="solidAlignAcc1" presStyleIdx="6" presStyleCnt="12"/>
      <dgm:spPr/>
    </dgm:pt>
    <dgm:pt modelId="{B80D797F-2D44-4CD3-88AC-19067BAB3A53}" type="pres">
      <dgm:prSet presAssocID="{0A5B2410-89EB-4203-9728-670265AB1B0E}" presName="image4" presStyleCnt="0"/>
      <dgm:spPr/>
    </dgm:pt>
    <dgm:pt modelId="{EFB2ACC1-A828-4599-A758-6435F19F7EBB}" type="pres">
      <dgm:prSet presAssocID="{0A5B2410-89EB-4203-9728-670265AB1B0E}" presName="imageRepeatNode" presStyleLbl="alignAcc1" presStyleIdx="3" presStyleCnt="6"/>
      <dgm:spPr/>
      <dgm:t>
        <a:bodyPr/>
        <a:lstStyle/>
        <a:p>
          <a:endParaRPr lang="pt-BR"/>
        </a:p>
      </dgm:t>
    </dgm:pt>
    <dgm:pt modelId="{2626F3EA-1565-4756-A7C4-8026384FBBC9}" type="pres">
      <dgm:prSet presAssocID="{0A5B2410-89EB-4203-9728-670265AB1B0E}" presName="imageaccent4" presStyleCnt="0"/>
      <dgm:spPr/>
    </dgm:pt>
    <dgm:pt modelId="{26BF25FF-DF34-4405-A001-4990A60136A6}" type="pres">
      <dgm:prSet presAssocID="{0A5B2410-89EB-4203-9728-670265AB1B0E}" presName="accentRepeatNode" presStyleLbl="solidAlignAcc1" presStyleIdx="7" presStyleCnt="12"/>
      <dgm:spPr/>
    </dgm:pt>
    <dgm:pt modelId="{DB3E51CC-F48F-420D-9211-70BDD2E49372}" type="pres">
      <dgm:prSet presAssocID="{6420E9F3-1DC9-40C9-B97F-865C14578062}" presName="text5" presStyleCnt="0"/>
      <dgm:spPr/>
    </dgm:pt>
    <dgm:pt modelId="{FFF001C6-6BAA-4767-BE2E-36AD25C26EF9}" type="pres">
      <dgm:prSet presAssocID="{6420E9F3-1DC9-40C9-B97F-865C14578062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C8F02C-CC50-4E43-9B4A-6E7B58DB0A28}" type="pres">
      <dgm:prSet presAssocID="{6420E9F3-1DC9-40C9-B97F-865C14578062}" presName="textaccent5" presStyleCnt="0"/>
      <dgm:spPr/>
    </dgm:pt>
    <dgm:pt modelId="{E4478937-DED6-47B7-9B6D-6B77FB05635F}" type="pres">
      <dgm:prSet presAssocID="{6420E9F3-1DC9-40C9-B97F-865C14578062}" presName="accentRepeatNode" presStyleLbl="solidAlignAcc1" presStyleIdx="8" presStyleCnt="12"/>
      <dgm:spPr/>
    </dgm:pt>
    <dgm:pt modelId="{D0AFFB52-0B3C-45D8-AB05-0C7D7E67D517}" type="pres">
      <dgm:prSet presAssocID="{73657023-8753-4BBE-9001-3575A316B52E}" presName="image5" presStyleCnt="0"/>
      <dgm:spPr/>
    </dgm:pt>
    <dgm:pt modelId="{0495E646-CC9E-4424-BA7D-8105816CCEF5}" type="pres">
      <dgm:prSet presAssocID="{73657023-8753-4BBE-9001-3575A316B52E}" presName="imageRepeatNode" presStyleLbl="alignAcc1" presStyleIdx="4" presStyleCnt="6"/>
      <dgm:spPr/>
      <dgm:t>
        <a:bodyPr/>
        <a:lstStyle/>
        <a:p>
          <a:endParaRPr lang="pt-BR"/>
        </a:p>
      </dgm:t>
    </dgm:pt>
    <dgm:pt modelId="{B025FFEC-D14A-4C56-B3F7-EAFAD39D1B50}" type="pres">
      <dgm:prSet presAssocID="{73657023-8753-4BBE-9001-3575A316B52E}" presName="imageaccent5" presStyleCnt="0"/>
      <dgm:spPr/>
    </dgm:pt>
    <dgm:pt modelId="{B0F67357-E607-4A69-AC64-1C1855ACABAC}" type="pres">
      <dgm:prSet presAssocID="{73657023-8753-4BBE-9001-3575A316B52E}" presName="accentRepeatNode" presStyleLbl="solidAlignAcc1" presStyleIdx="9" presStyleCnt="12"/>
      <dgm:spPr/>
    </dgm:pt>
    <dgm:pt modelId="{3F1389F5-F4BC-44FE-80A6-E134A64AC185}" type="pres">
      <dgm:prSet presAssocID="{65F5729D-46D1-496B-B6D2-2A552624E9E2}" presName="text6" presStyleCnt="0"/>
      <dgm:spPr/>
    </dgm:pt>
    <dgm:pt modelId="{40655D72-4450-42AC-AF71-174A890E2E84}" type="pres">
      <dgm:prSet presAssocID="{65F5729D-46D1-496B-B6D2-2A552624E9E2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A39EE2F-35D0-4FD7-B9FD-3F6D5B8CF818}" type="pres">
      <dgm:prSet presAssocID="{65F5729D-46D1-496B-B6D2-2A552624E9E2}" presName="textaccent6" presStyleCnt="0"/>
      <dgm:spPr/>
    </dgm:pt>
    <dgm:pt modelId="{70598D12-ACBC-4EE0-B45C-1AC9001CF5CB}" type="pres">
      <dgm:prSet presAssocID="{65F5729D-46D1-496B-B6D2-2A552624E9E2}" presName="accentRepeatNode" presStyleLbl="solidAlignAcc1" presStyleIdx="10" presStyleCnt="12"/>
      <dgm:spPr/>
    </dgm:pt>
    <dgm:pt modelId="{4F2410BD-9931-46DB-A270-65B7F8AF2F27}" type="pres">
      <dgm:prSet presAssocID="{145574A2-9AB1-448E-9EAB-52E78B9DC4C4}" presName="image6" presStyleCnt="0"/>
      <dgm:spPr/>
    </dgm:pt>
    <dgm:pt modelId="{F3FFB446-483B-4604-A621-981649E84CDA}" type="pres">
      <dgm:prSet presAssocID="{145574A2-9AB1-448E-9EAB-52E78B9DC4C4}" presName="imageRepeatNode" presStyleLbl="alignAcc1" presStyleIdx="5" presStyleCnt="6"/>
      <dgm:spPr/>
      <dgm:t>
        <a:bodyPr/>
        <a:lstStyle/>
        <a:p>
          <a:endParaRPr lang="pt-BR"/>
        </a:p>
      </dgm:t>
    </dgm:pt>
    <dgm:pt modelId="{BC24033B-8F8B-48EC-ABBD-6B75C2CB8695}" type="pres">
      <dgm:prSet presAssocID="{145574A2-9AB1-448E-9EAB-52E78B9DC4C4}" presName="imageaccent6" presStyleCnt="0"/>
      <dgm:spPr/>
    </dgm:pt>
    <dgm:pt modelId="{56413607-0BEB-4C16-B420-96838861A1E4}" type="pres">
      <dgm:prSet presAssocID="{145574A2-9AB1-448E-9EAB-52E78B9DC4C4}" presName="accentRepeatNode" presStyleLbl="solidAlignAcc1" presStyleIdx="11" presStyleCnt="12"/>
      <dgm:spPr/>
    </dgm:pt>
  </dgm:ptLst>
  <dgm:cxnLst>
    <dgm:cxn modelId="{20A323AB-5D0C-41FC-990F-645A5CFF958B}" srcId="{2440B23B-2D9C-483E-A366-472521A48CDD}" destId="{6420E9F3-1DC9-40C9-B97F-865C14578062}" srcOrd="4" destOrd="0" parTransId="{79EDF6AE-8D05-4064-937F-F53B03E467FE}" sibTransId="{73657023-8753-4BBE-9001-3575A316B52E}"/>
    <dgm:cxn modelId="{8FD86399-E76C-4491-A388-EF13DAE65EF8}" type="presOf" srcId="{0492B972-907F-4369-B190-CA2E1BDB88A8}" destId="{B60AB375-983E-41C0-A8B2-D59C9675209F}" srcOrd="0" destOrd="0" presId="urn:microsoft.com/office/officeart/2008/layout/HexagonCluster"/>
    <dgm:cxn modelId="{16B9A7C5-AD04-4767-8791-8D6794FF3669}" type="presOf" srcId="{65F5729D-46D1-496B-B6D2-2A552624E9E2}" destId="{40655D72-4450-42AC-AF71-174A890E2E84}" srcOrd="0" destOrd="0" presId="urn:microsoft.com/office/officeart/2008/layout/HexagonCluster"/>
    <dgm:cxn modelId="{4D38FD5E-8197-4E0B-9455-6DB9B7C7B4E0}" type="presOf" srcId="{0A5B2410-89EB-4203-9728-670265AB1B0E}" destId="{EFB2ACC1-A828-4599-A758-6435F19F7EBB}" srcOrd="0" destOrd="0" presId="urn:microsoft.com/office/officeart/2008/layout/HexagonCluster"/>
    <dgm:cxn modelId="{A862B035-7911-4F59-8388-031487605125}" type="presOf" srcId="{DFB9F523-8827-4D01-9F1D-9B1767D8521B}" destId="{8FE4C478-B5E3-417E-8CFC-B357F2C987A7}" srcOrd="0" destOrd="0" presId="urn:microsoft.com/office/officeart/2008/layout/HexagonCluster"/>
    <dgm:cxn modelId="{C4224A14-2047-48F9-B596-50F8811509E0}" type="presOf" srcId="{9C93F164-2077-437B-A2DF-73B40C578C47}" destId="{7FB44C58-7C6A-456A-A98A-BE0BEE162FA8}" srcOrd="0" destOrd="0" presId="urn:microsoft.com/office/officeart/2008/layout/HexagonCluster"/>
    <dgm:cxn modelId="{FFDCD937-4375-4752-AB3D-B797A18331EF}" type="presOf" srcId="{E106382D-AC34-4175-BAC0-37199D58AA50}" destId="{CC8380EF-57CE-428F-8CFB-CD2A560DDB2A}" srcOrd="0" destOrd="0" presId="urn:microsoft.com/office/officeart/2008/layout/HexagonCluster"/>
    <dgm:cxn modelId="{AAE7DC5E-38F9-435F-92E4-BAB73304929A}" type="presOf" srcId="{420ED136-1BBC-45BE-BCA3-CA28810FF384}" destId="{F3EAFA92-1BBB-4314-8B96-ED5BDC6A233C}" srcOrd="0" destOrd="0" presId="urn:microsoft.com/office/officeart/2008/layout/HexagonCluster"/>
    <dgm:cxn modelId="{5BB57458-AA3B-4E9A-B714-2A3BF8A109CE}" type="presOf" srcId="{73657023-8753-4BBE-9001-3575A316B52E}" destId="{0495E646-CC9E-4424-BA7D-8105816CCEF5}" srcOrd="0" destOrd="0" presId="urn:microsoft.com/office/officeart/2008/layout/HexagonCluster"/>
    <dgm:cxn modelId="{B2F95246-3EF2-4E9C-9C27-70607C995AEB}" type="presOf" srcId="{2440B23B-2D9C-483E-A366-472521A48CDD}" destId="{C291EA70-5BA1-4FDB-A35C-F3FF2EFFD0F6}" srcOrd="0" destOrd="0" presId="urn:microsoft.com/office/officeart/2008/layout/HexagonCluster"/>
    <dgm:cxn modelId="{BAAD2B60-B001-4317-AD68-CFCAB0268A3D}" srcId="{2440B23B-2D9C-483E-A366-472521A48CDD}" destId="{E106382D-AC34-4175-BAC0-37199D58AA50}" srcOrd="1" destOrd="0" parTransId="{32C76E06-22E9-42D5-B23F-1B27FB13EE88}" sibTransId="{0492B972-907F-4369-B190-CA2E1BDB88A8}"/>
    <dgm:cxn modelId="{817A1CAA-12B4-4E59-81B9-19C8BD958B28}" type="presOf" srcId="{0F77ECBA-E970-4E49-A7F3-AD1DB6F79AA3}" destId="{34CD86E4-87A0-47D9-921C-2762E7AA9D23}" srcOrd="0" destOrd="0" presId="urn:microsoft.com/office/officeart/2008/layout/HexagonCluster"/>
    <dgm:cxn modelId="{F12634FC-69ED-4DFE-8FC2-E09F0B6DDA83}" srcId="{2440B23B-2D9C-483E-A366-472521A48CDD}" destId="{65F5729D-46D1-496B-B6D2-2A552624E9E2}" srcOrd="5" destOrd="0" parTransId="{FE6DA41F-5576-4966-BCD3-55EC46FD7247}" sibTransId="{145574A2-9AB1-448E-9EAB-52E78B9DC4C4}"/>
    <dgm:cxn modelId="{40DF68E7-BC01-4AEB-9262-887021F56C39}" srcId="{2440B23B-2D9C-483E-A366-472521A48CDD}" destId="{420ED136-1BBC-45BE-BCA3-CA28810FF384}" srcOrd="3" destOrd="0" parTransId="{C0BAF51B-BED7-4E33-A771-503D24768E4A}" sibTransId="{0A5B2410-89EB-4203-9728-670265AB1B0E}"/>
    <dgm:cxn modelId="{97B04267-C868-44D6-BF63-E23A2A38C3AA}" srcId="{2440B23B-2D9C-483E-A366-472521A48CDD}" destId="{DFB9F523-8827-4D01-9F1D-9B1767D8521B}" srcOrd="2" destOrd="0" parTransId="{0F799043-78DD-4D83-996E-C885D2A45FD3}" sibTransId="{C807601A-FEDC-4AF3-B950-F1BCEACEF166}"/>
    <dgm:cxn modelId="{9D10B7B5-33C9-4FD4-8338-65BD22DCFEAD}" type="presOf" srcId="{C807601A-FEDC-4AF3-B950-F1BCEACEF166}" destId="{A8DC689F-5D24-4B67-9567-D6E6D8C4BBE4}" srcOrd="0" destOrd="0" presId="urn:microsoft.com/office/officeart/2008/layout/HexagonCluster"/>
    <dgm:cxn modelId="{ADFF7CC4-9B47-4F0B-8625-0EC4585AC8C9}" type="presOf" srcId="{145574A2-9AB1-448E-9EAB-52E78B9DC4C4}" destId="{F3FFB446-483B-4604-A621-981649E84CDA}" srcOrd="0" destOrd="0" presId="urn:microsoft.com/office/officeart/2008/layout/HexagonCluster"/>
    <dgm:cxn modelId="{0CA0571C-07C8-4932-9B4F-EB362F237EE9}" srcId="{2440B23B-2D9C-483E-A366-472521A48CDD}" destId="{0F77ECBA-E970-4E49-A7F3-AD1DB6F79AA3}" srcOrd="0" destOrd="0" parTransId="{5D81D6B7-AEA9-4B60-9BF7-629C3232D5C9}" sibTransId="{9C93F164-2077-437B-A2DF-73B40C578C47}"/>
    <dgm:cxn modelId="{8FE9A9FC-5A1D-4C79-85F8-5C7D215358EE}" type="presOf" srcId="{6420E9F3-1DC9-40C9-B97F-865C14578062}" destId="{FFF001C6-6BAA-4767-BE2E-36AD25C26EF9}" srcOrd="0" destOrd="0" presId="urn:microsoft.com/office/officeart/2008/layout/HexagonCluster"/>
    <dgm:cxn modelId="{6B070180-6697-43BB-9572-F3143AF457D3}" type="presParOf" srcId="{C291EA70-5BA1-4FDB-A35C-F3FF2EFFD0F6}" destId="{391C107A-A1F9-4BF0-9186-B23AA3C849D6}" srcOrd="0" destOrd="0" presId="urn:microsoft.com/office/officeart/2008/layout/HexagonCluster"/>
    <dgm:cxn modelId="{BCB92C79-8E07-4368-BB64-CBB5A24A80BD}" type="presParOf" srcId="{391C107A-A1F9-4BF0-9186-B23AA3C849D6}" destId="{34CD86E4-87A0-47D9-921C-2762E7AA9D23}" srcOrd="0" destOrd="0" presId="urn:microsoft.com/office/officeart/2008/layout/HexagonCluster"/>
    <dgm:cxn modelId="{CA2BA951-C241-438D-9ED2-CBC535B9417E}" type="presParOf" srcId="{C291EA70-5BA1-4FDB-A35C-F3FF2EFFD0F6}" destId="{396E7E67-0D0E-4E19-8A90-EA0EB18F7C83}" srcOrd="1" destOrd="0" presId="urn:microsoft.com/office/officeart/2008/layout/HexagonCluster"/>
    <dgm:cxn modelId="{BD398A1F-994D-4B6A-B67C-48203FFC884D}" type="presParOf" srcId="{396E7E67-0D0E-4E19-8A90-EA0EB18F7C83}" destId="{88EC9A5A-B904-4867-8039-C255A0F9873E}" srcOrd="0" destOrd="0" presId="urn:microsoft.com/office/officeart/2008/layout/HexagonCluster"/>
    <dgm:cxn modelId="{07148C58-802E-4678-9D06-CA4E03C5FB55}" type="presParOf" srcId="{C291EA70-5BA1-4FDB-A35C-F3FF2EFFD0F6}" destId="{8CE1E43A-7433-4DC0-8BF2-950B643CC9B8}" srcOrd="2" destOrd="0" presId="urn:microsoft.com/office/officeart/2008/layout/HexagonCluster"/>
    <dgm:cxn modelId="{CECA225D-26DB-4397-A727-890F211E2847}" type="presParOf" srcId="{8CE1E43A-7433-4DC0-8BF2-950B643CC9B8}" destId="{7FB44C58-7C6A-456A-A98A-BE0BEE162FA8}" srcOrd="0" destOrd="0" presId="urn:microsoft.com/office/officeart/2008/layout/HexagonCluster"/>
    <dgm:cxn modelId="{BDC54D15-06FC-4530-A0C7-46E2C838DB78}" type="presParOf" srcId="{C291EA70-5BA1-4FDB-A35C-F3FF2EFFD0F6}" destId="{E4B4C9F2-AA59-4348-9D27-BCF49C0C8460}" srcOrd="3" destOrd="0" presId="urn:microsoft.com/office/officeart/2008/layout/HexagonCluster"/>
    <dgm:cxn modelId="{F304008E-A217-4338-8751-FB6C8912DD53}" type="presParOf" srcId="{E4B4C9F2-AA59-4348-9D27-BCF49C0C8460}" destId="{1D2F9F9B-41E5-4B36-B712-A8F58FE2DFE2}" srcOrd="0" destOrd="0" presId="urn:microsoft.com/office/officeart/2008/layout/HexagonCluster"/>
    <dgm:cxn modelId="{A2D028D5-CD73-4F62-BB24-C9AF302FFF47}" type="presParOf" srcId="{C291EA70-5BA1-4FDB-A35C-F3FF2EFFD0F6}" destId="{F3C20DD4-243C-4B17-913C-7AF8332B9008}" srcOrd="4" destOrd="0" presId="urn:microsoft.com/office/officeart/2008/layout/HexagonCluster"/>
    <dgm:cxn modelId="{E0C33839-BA64-446E-9858-601C5BB665F5}" type="presParOf" srcId="{F3C20DD4-243C-4B17-913C-7AF8332B9008}" destId="{CC8380EF-57CE-428F-8CFB-CD2A560DDB2A}" srcOrd="0" destOrd="0" presId="urn:microsoft.com/office/officeart/2008/layout/HexagonCluster"/>
    <dgm:cxn modelId="{A0130CED-07E2-4BB4-A619-79CA9EA94C8F}" type="presParOf" srcId="{C291EA70-5BA1-4FDB-A35C-F3FF2EFFD0F6}" destId="{2FAD47E0-F845-4A12-A7CA-9A83B4677E49}" srcOrd="5" destOrd="0" presId="urn:microsoft.com/office/officeart/2008/layout/HexagonCluster"/>
    <dgm:cxn modelId="{253BB0E2-8FEC-498F-90C6-A8EE3E505B8A}" type="presParOf" srcId="{2FAD47E0-F845-4A12-A7CA-9A83B4677E49}" destId="{AB29BB47-0869-478C-AD0F-7155865DF8E1}" srcOrd="0" destOrd="0" presId="urn:microsoft.com/office/officeart/2008/layout/HexagonCluster"/>
    <dgm:cxn modelId="{3849273D-CF32-4B9F-98F0-F6081CF409A2}" type="presParOf" srcId="{C291EA70-5BA1-4FDB-A35C-F3FF2EFFD0F6}" destId="{541A285E-FE7A-4C88-B239-0760FC01F40B}" srcOrd="6" destOrd="0" presId="urn:microsoft.com/office/officeart/2008/layout/HexagonCluster"/>
    <dgm:cxn modelId="{99FBEEDC-9E3B-42B4-922B-5652AF6E0294}" type="presParOf" srcId="{541A285E-FE7A-4C88-B239-0760FC01F40B}" destId="{B60AB375-983E-41C0-A8B2-D59C9675209F}" srcOrd="0" destOrd="0" presId="urn:microsoft.com/office/officeart/2008/layout/HexagonCluster"/>
    <dgm:cxn modelId="{91A1E8E1-5B13-4563-82A0-E9601E22F6F9}" type="presParOf" srcId="{C291EA70-5BA1-4FDB-A35C-F3FF2EFFD0F6}" destId="{7A8E515C-9029-4B24-B4F6-0F980C77CD98}" srcOrd="7" destOrd="0" presId="urn:microsoft.com/office/officeart/2008/layout/HexagonCluster"/>
    <dgm:cxn modelId="{399C90E1-FD89-442A-8C20-65682FC7F0DB}" type="presParOf" srcId="{7A8E515C-9029-4B24-B4F6-0F980C77CD98}" destId="{27DEF3A9-E08F-4611-845B-2EBDDD1EDC75}" srcOrd="0" destOrd="0" presId="urn:microsoft.com/office/officeart/2008/layout/HexagonCluster"/>
    <dgm:cxn modelId="{5B741A0C-D793-4058-8901-5F13ED459ACB}" type="presParOf" srcId="{C291EA70-5BA1-4FDB-A35C-F3FF2EFFD0F6}" destId="{AA5A03C0-B063-4FB6-9BA3-0FB881025F0F}" srcOrd="8" destOrd="0" presId="urn:microsoft.com/office/officeart/2008/layout/HexagonCluster"/>
    <dgm:cxn modelId="{6EF69A82-4207-4141-831A-BD1A7387D7BD}" type="presParOf" srcId="{AA5A03C0-B063-4FB6-9BA3-0FB881025F0F}" destId="{8FE4C478-B5E3-417E-8CFC-B357F2C987A7}" srcOrd="0" destOrd="0" presId="urn:microsoft.com/office/officeart/2008/layout/HexagonCluster"/>
    <dgm:cxn modelId="{61CAEF31-818D-4F3F-B274-FE715160F4F7}" type="presParOf" srcId="{C291EA70-5BA1-4FDB-A35C-F3FF2EFFD0F6}" destId="{C8F933B2-0A49-4E18-903A-08F16588B759}" srcOrd="9" destOrd="0" presId="urn:microsoft.com/office/officeart/2008/layout/HexagonCluster"/>
    <dgm:cxn modelId="{96AD10D6-FE90-4E6E-BFDE-B04712E9D6D2}" type="presParOf" srcId="{C8F933B2-0A49-4E18-903A-08F16588B759}" destId="{483AE55A-1C80-4A69-B050-E9B5A26BF72A}" srcOrd="0" destOrd="0" presId="urn:microsoft.com/office/officeart/2008/layout/HexagonCluster"/>
    <dgm:cxn modelId="{6A27C32C-F761-40D3-A6E7-FA50CF69E9B3}" type="presParOf" srcId="{C291EA70-5BA1-4FDB-A35C-F3FF2EFFD0F6}" destId="{0469D6C2-8A84-4732-A42A-40F661B454C3}" srcOrd="10" destOrd="0" presId="urn:microsoft.com/office/officeart/2008/layout/HexagonCluster"/>
    <dgm:cxn modelId="{A5258F23-999C-46CE-B711-3E91BC5508BD}" type="presParOf" srcId="{0469D6C2-8A84-4732-A42A-40F661B454C3}" destId="{A8DC689F-5D24-4B67-9567-D6E6D8C4BBE4}" srcOrd="0" destOrd="0" presId="urn:microsoft.com/office/officeart/2008/layout/HexagonCluster"/>
    <dgm:cxn modelId="{2D5CADB0-E6A7-4DC3-889C-80A92823A8C4}" type="presParOf" srcId="{C291EA70-5BA1-4FDB-A35C-F3FF2EFFD0F6}" destId="{C0019E11-37FB-4C00-BF13-61ADE1907B8D}" srcOrd="11" destOrd="0" presId="urn:microsoft.com/office/officeart/2008/layout/HexagonCluster"/>
    <dgm:cxn modelId="{2C7EB9E7-DAA9-4FC1-AEC9-B349AEE9D458}" type="presParOf" srcId="{C0019E11-37FB-4C00-BF13-61ADE1907B8D}" destId="{33E346AC-AD58-4321-8FA6-2DC8C6C6F702}" srcOrd="0" destOrd="0" presId="urn:microsoft.com/office/officeart/2008/layout/HexagonCluster"/>
    <dgm:cxn modelId="{1A827147-46B5-434F-B813-7473616E3350}" type="presParOf" srcId="{C291EA70-5BA1-4FDB-A35C-F3FF2EFFD0F6}" destId="{EC680493-B1BE-4007-A5D3-2699A79E6223}" srcOrd="12" destOrd="0" presId="urn:microsoft.com/office/officeart/2008/layout/HexagonCluster"/>
    <dgm:cxn modelId="{72AEFDDD-F312-486A-9C58-AB16A58DDF00}" type="presParOf" srcId="{EC680493-B1BE-4007-A5D3-2699A79E6223}" destId="{F3EAFA92-1BBB-4314-8B96-ED5BDC6A233C}" srcOrd="0" destOrd="0" presId="urn:microsoft.com/office/officeart/2008/layout/HexagonCluster"/>
    <dgm:cxn modelId="{B96BD073-7B17-4596-A299-2F1606A03E65}" type="presParOf" srcId="{C291EA70-5BA1-4FDB-A35C-F3FF2EFFD0F6}" destId="{CED45438-690F-4508-AF8D-B988CA35102E}" srcOrd="13" destOrd="0" presId="urn:microsoft.com/office/officeart/2008/layout/HexagonCluster"/>
    <dgm:cxn modelId="{545B899C-A524-483E-B69F-ADFB4BD2A59B}" type="presParOf" srcId="{CED45438-690F-4508-AF8D-B988CA35102E}" destId="{3174F0CB-0074-4B24-A803-CD12E2A75308}" srcOrd="0" destOrd="0" presId="urn:microsoft.com/office/officeart/2008/layout/HexagonCluster"/>
    <dgm:cxn modelId="{0A62CEA9-ED48-4B59-8AED-E3D14C9DDFCD}" type="presParOf" srcId="{C291EA70-5BA1-4FDB-A35C-F3FF2EFFD0F6}" destId="{B80D797F-2D44-4CD3-88AC-19067BAB3A53}" srcOrd="14" destOrd="0" presId="urn:microsoft.com/office/officeart/2008/layout/HexagonCluster"/>
    <dgm:cxn modelId="{F75FB92E-8D9F-4E5B-958B-9CEB48FBC42E}" type="presParOf" srcId="{B80D797F-2D44-4CD3-88AC-19067BAB3A53}" destId="{EFB2ACC1-A828-4599-A758-6435F19F7EBB}" srcOrd="0" destOrd="0" presId="urn:microsoft.com/office/officeart/2008/layout/HexagonCluster"/>
    <dgm:cxn modelId="{318318E9-7F0D-45B8-A957-CB3E2BDD641C}" type="presParOf" srcId="{C291EA70-5BA1-4FDB-A35C-F3FF2EFFD0F6}" destId="{2626F3EA-1565-4756-A7C4-8026384FBBC9}" srcOrd="15" destOrd="0" presId="urn:microsoft.com/office/officeart/2008/layout/HexagonCluster"/>
    <dgm:cxn modelId="{1583BF02-1330-4595-BC57-E94299735A25}" type="presParOf" srcId="{2626F3EA-1565-4756-A7C4-8026384FBBC9}" destId="{26BF25FF-DF34-4405-A001-4990A60136A6}" srcOrd="0" destOrd="0" presId="urn:microsoft.com/office/officeart/2008/layout/HexagonCluster"/>
    <dgm:cxn modelId="{6B6487EF-A27C-49B4-8A6C-808E6239338C}" type="presParOf" srcId="{C291EA70-5BA1-4FDB-A35C-F3FF2EFFD0F6}" destId="{DB3E51CC-F48F-420D-9211-70BDD2E49372}" srcOrd="16" destOrd="0" presId="urn:microsoft.com/office/officeart/2008/layout/HexagonCluster"/>
    <dgm:cxn modelId="{CDADEBB3-8419-4192-8012-4967AF19D970}" type="presParOf" srcId="{DB3E51CC-F48F-420D-9211-70BDD2E49372}" destId="{FFF001C6-6BAA-4767-BE2E-36AD25C26EF9}" srcOrd="0" destOrd="0" presId="urn:microsoft.com/office/officeart/2008/layout/HexagonCluster"/>
    <dgm:cxn modelId="{8299EBCA-959A-49CF-B773-00F38E1E3C26}" type="presParOf" srcId="{C291EA70-5BA1-4FDB-A35C-F3FF2EFFD0F6}" destId="{18C8F02C-CC50-4E43-9B4A-6E7B58DB0A28}" srcOrd="17" destOrd="0" presId="urn:microsoft.com/office/officeart/2008/layout/HexagonCluster"/>
    <dgm:cxn modelId="{30F659E1-8991-45A6-BAEA-FC8F908996F8}" type="presParOf" srcId="{18C8F02C-CC50-4E43-9B4A-6E7B58DB0A28}" destId="{E4478937-DED6-47B7-9B6D-6B77FB05635F}" srcOrd="0" destOrd="0" presId="urn:microsoft.com/office/officeart/2008/layout/HexagonCluster"/>
    <dgm:cxn modelId="{32BF6467-2A56-4EE3-9150-B406ECDF23C4}" type="presParOf" srcId="{C291EA70-5BA1-4FDB-A35C-F3FF2EFFD0F6}" destId="{D0AFFB52-0B3C-45D8-AB05-0C7D7E67D517}" srcOrd="18" destOrd="0" presId="urn:microsoft.com/office/officeart/2008/layout/HexagonCluster"/>
    <dgm:cxn modelId="{4363CE3A-7770-4A5A-896B-9A017400243E}" type="presParOf" srcId="{D0AFFB52-0B3C-45D8-AB05-0C7D7E67D517}" destId="{0495E646-CC9E-4424-BA7D-8105816CCEF5}" srcOrd="0" destOrd="0" presId="urn:microsoft.com/office/officeart/2008/layout/HexagonCluster"/>
    <dgm:cxn modelId="{AFB85E06-8786-41EE-B98D-167AE3D3D4D0}" type="presParOf" srcId="{C291EA70-5BA1-4FDB-A35C-F3FF2EFFD0F6}" destId="{B025FFEC-D14A-4C56-B3F7-EAFAD39D1B50}" srcOrd="19" destOrd="0" presId="urn:microsoft.com/office/officeart/2008/layout/HexagonCluster"/>
    <dgm:cxn modelId="{BA8DB423-B6CE-4BAE-825D-23F94F98D1FB}" type="presParOf" srcId="{B025FFEC-D14A-4C56-B3F7-EAFAD39D1B50}" destId="{B0F67357-E607-4A69-AC64-1C1855ACABAC}" srcOrd="0" destOrd="0" presId="urn:microsoft.com/office/officeart/2008/layout/HexagonCluster"/>
    <dgm:cxn modelId="{7E02E9E0-CF04-45EE-A6B5-5ED5D89E3CF4}" type="presParOf" srcId="{C291EA70-5BA1-4FDB-A35C-F3FF2EFFD0F6}" destId="{3F1389F5-F4BC-44FE-80A6-E134A64AC185}" srcOrd="20" destOrd="0" presId="urn:microsoft.com/office/officeart/2008/layout/HexagonCluster"/>
    <dgm:cxn modelId="{2AE53C18-708D-4F77-853C-5E1DDA6264CC}" type="presParOf" srcId="{3F1389F5-F4BC-44FE-80A6-E134A64AC185}" destId="{40655D72-4450-42AC-AF71-174A890E2E84}" srcOrd="0" destOrd="0" presId="urn:microsoft.com/office/officeart/2008/layout/HexagonCluster"/>
    <dgm:cxn modelId="{FB4AF956-18B0-4072-A318-B09988D548BA}" type="presParOf" srcId="{C291EA70-5BA1-4FDB-A35C-F3FF2EFFD0F6}" destId="{AA39EE2F-35D0-4FD7-B9FD-3F6D5B8CF818}" srcOrd="21" destOrd="0" presId="urn:microsoft.com/office/officeart/2008/layout/HexagonCluster"/>
    <dgm:cxn modelId="{28A02439-4A17-460F-A7B9-6D217A7B208F}" type="presParOf" srcId="{AA39EE2F-35D0-4FD7-B9FD-3F6D5B8CF818}" destId="{70598D12-ACBC-4EE0-B45C-1AC9001CF5CB}" srcOrd="0" destOrd="0" presId="urn:microsoft.com/office/officeart/2008/layout/HexagonCluster"/>
    <dgm:cxn modelId="{91EC8C60-48CF-4684-9D1F-B3052C4614F9}" type="presParOf" srcId="{C291EA70-5BA1-4FDB-A35C-F3FF2EFFD0F6}" destId="{4F2410BD-9931-46DB-A270-65B7F8AF2F27}" srcOrd="22" destOrd="0" presId="urn:microsoft.com/office/officeart/2008/layout/HexagonCluster"/>
    <dgm:cxn modelId="{E7BA3A86-BD8B-4859-B13D-7CA2E4166FA6}" type="presParOf" srcId="{4F2410BD-9931-46DB-A270-65B7F8AF2F27}" destId="{F3FFB446-483B-4604-A621-981649E84CDA}" srcOrd="0" destOrd="0" presId="urn:microsoft.com/office/officeart/2008/layout/HexagonCluster"/>
    <dgm:cxn modelId="{2E6021C2-2B6B-466E-8694-54F7F8BA18F6}" type="presParOf" srcId="{C291EA70-5BA1-4FDB-A35C-F3FF2EFFD0F6}" destId="{BC24033B-8F8B-48EC-ABBD-6B75C2CB8695}" srcOrd="23" destOrd="0" presId="urn:microsoft.com/office/officeart/2008/layout/HexagonCluster"/>
    <dgm:cxn modelId="{04F1D8ED-F006-4D28-98BB-E44EAB60C49A}" type="presParOf" srcId="{BC24033B-8F8B-48EC-ABBD-6B75C2CB8695}" destId="{56413607-0BEB-4C16-B420-96838861A1E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367EF-92AC-4013-A6EB-3B2D7391A258}">
      <dsp:nvSpPr>
        <dsp:cNvPr id="0" name=""/>
        <dsp:cNvSpPr/>
      </dsp:nvSpPr>
      <dsp:spPr>
        <a:xfrm rot="21300693">
          <a:off x="422830" y="1135675"/>
          <a:ext cx="8340697" cy="571125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FA081A-8EA3-4EB0-BD7F-A8D5BDF059B1}">
      <dsp:nvSpPr>
        <dsp:cNvPr id="0" name=""/>
        <dsp:cNvSpPr/>
      </dsp:nvSpPr>
      <dsp:spPr>
        <a:xfrm>
          <a:off x="1409609" y="1072540"/>
          <a:ext cx="1728004" cy="6986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2012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15º Colocado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2,5 GW</a:t>
          </a:r>
          <a:endParaRPr lang="pt-BR" sz="1200" kern="1200" dirty="0"/>
        </a:p>
      </dsp:txBody>
      <dsp:txXfrm>
        <a:off x="1443713" y="1106644"/>
        <a:ext cx="1659796" cy="630408"/>
      </dsp:txXfrm>
    </dsp:sp>
    <dsp:sp modelId="{46E9E89B-6D05-4D4D-AAB5-9F65D67949F8}">
      <dsp:nvSpPr>
        <dsp:cNvPr id="0" name=""/>
        <dsp:cNvSpPr/>
      </dsp:nvSpPr>
      <dsp:spPr>
        <a:xfrm>
          <a:off x="3582237" y="1067665"/>
          <a:ext cx="1728004" cy="7083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2013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13º Colocado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3,4 GW</a:t>
          </a:r>
          <a:endParaRPr lang="pt-BR" sz="1200" kern="1200" dirty="0"/>
        </a:p>
      </dsp:txBody>
      <dsp:txXfrm>
        <a:off x="3616817" y="1102245"/>
        <a:ext cx="1658844" cy="639206"/>
      </dsp:txXfrm>
    </dsp:sp>
    <dsp:sp modelId="{B204BD32-419E-47C2-9D38-BB8E1C858CCF}">
      <dsp:nvSpPr>
        <dsp:cNvPr id="0" name=""/>
        <dsp:cNvSpPr/>
      </dsp:nvSpPr>
      <dsp:spPr>
        <a:xfrm>
          <a:off x="5754866" y="1067665"/>
          <a:ext cx="1728004" cy="7083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2014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10º Colocado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i="1" kern="1200" dirty="0" smtClean="0"/>
            <a:t>Perspectiva</a:t>
          </a:r>
          <a:endParaRPr lang="pt-BR" sz="1200" i="1" kern="1200" dirty="0"/>
        </a:p>
      </dsp:txBody>
      <dsp:txXfrm>
        <a:off x="5789446" y="1102245"/>
        <a:ext cx="1658844" cy="639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F6EA5-4ABB-4831-8230-84470EFE7F66}">
      <dsp:nvSpPr>
        <dsp:cNvPr id="0" name=""/>
        <dsp:cNvSpPr/>
      </dsp:nvSpPr>
      <dsp:spPr>
        <a:xfrm>
          <a:off x="546" y="410415"/>
          <a:ext cx="1175722" cy="5008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pt-BR" sz="1400" b="1" kern="1200" dirty="0" smtClean="0"/>
            <a:t>A-5 2011</a:t>
          </a:r>
        </a:p>
      </dsp:txBody>
      <dsp:txXfrm>
        <a:off x="15216" y="425085"/>
        <a:ext cx="1146382" cy="471524"/>
      </dsp:txXfrm>
    </dsp:sp>
    <dsp:sp modelId="{642C7353-94D3-4916-A873-F401B6818E1F}">
      <dsp:nvSpPr>
        <dsp:cNvPr id="0" name=""/>
        <dsp:cNvSpPr/>
      </dsp:nvSpPr>
      <dsp:spPr>
        <a:xfrm>
          <a:off x="118118" y="911279"/>
          <a:ext cx="117572" cy="5168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6866"/>
              </a:lnTo>
              <a:lnTo>
                <a:pt x="117572" y="516866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B4953-C42E-4CC0-ADF1-2A105EB6528B}">
      <dsp:nvSpPr>
        <dsp:cNvPr id="0" name=""/>
        <dsp:cNvSpPr/>
      </dsp:nvSpPr>
      <dsp:spPr>
        <a:xfrm>
          <a:off x="235690" y="1106707"/>
          <a:ext cx="1120983" cy="64287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/>
            <a:t>Contratados</a:t>
          </a:r>
          <a:r>
            <a:rPr lang="pt-BR" sz="1200" b="1" kern="1200" dirty="0" smtClean="0"/>
            <a:t> 976,5 MW</a:t>
          </a:r>
          <a:endParaRPr lang="pt-BR" sz="1200" b="0" kern="1200" dirty="0"/>
        </a:p>
      </dsp:txBody>
      <dsp:txXfrm>
        <a:off x="254519" y="1125536"/>
        <a:ext cx="1083325" cy="605219"/>
      </dsp:txXfrm>
    </dsp:sp>
    <dsp:sp modelId="{5894DA07-0CA4-4E4A-BC21-56B96950D46C}">
      <dsp:nvSpPr>
        <dsp:cNvPr id="0" name=""/>
        <dsp:cNvSpPr/>
      </dsp:nvSpPr>
      <dsp:spPr>
        <a:xfrm>
          <a:off x="1567122" y="410415"/>
          <a:ext cx="1175722" cy="5008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pt-BR" sz="1400" b="1" kern="1200" dirty="0" smtClean="0"/>
            <a:t>A-5 2012</a:t>
          </a:r>
        </a:p>
      </dsp:txBody>
      <dsp:txXfrm>
        <a:off x="1581792" y="425085"/>
        <a:ext cx="1146382" cy="471524"/>
      </dsp:txXfrm>
    </dsp:sp>
    <dsp:sp modelId="{AA834359-5A23-4288-82F9-98228F9D7A37}">
      <dsp:nvSpPr>
        <dsp:cNvPr id="0" name=""/>
        <dsp:cNvSpPr/>
      </dsp:nvSpPr>
      <dsp:spPr>
        <a:xfrm>
          <a:off x="1684695" y="911279"/>
          <a:ext cx="117572" cy="5168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6866"/>
              </a:lnTo>
              <a:lnTo>
                <a:pt x="117572" y="516866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273B9-7CB0-4FB8-A6D9-0213C9E294AC}">
      <dsp:nvSpPr>
        <dsp:cNvPr id="0" name=""/>
        <dsp:cNvSpPr/>
      </dsp:nvSpPr>
      <dsp:spPr>
        <a:xfrm>
          <a:off x="1802267" y="1106707"/>
          <a:ext cx="1120983" cy="64287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/>
            <a:t>Contratados </a:t>
          </a:r>
          <a:r>
            <a:rPr lang="pt-BR" sz="1200" b="1" kern="1200" dirty="0" smtClean="0"/>
            <a:t>281,9 MW</a:t>
          </a:r>
          <a:endParaRPr lang="pt-BR" sz="1200" b="0" kern="1200" dirty="0"/>
        </a:p>
      </dsp:txBody>
      <dsp:txXfrm>
        <a:off x="1821096" y="1125536"/>
        <a:ext cx="1083325" cy="605219"/>
      </dsp:txXfrm>
    </dsp:sp>
    <dsp:sp modelId="{DA8317C7-6AFB-442A-9594-93683CE570DA}">
      <dsp:nvSpPr>
        <dsp:cNvPr id="0" name=""/>
        <dsp:cNvSpPr/>
      </dsp:nvSpPr>
      <dsp:spPr>
        <a:xfrm>
          <a:off x="3133699" y="410415"/>
          <a:ext cx="1175722" cy="5008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pt-BR" sz="1400" b="1" kern="1200" dirty="0" smtClean="0"/>
            <a:t>LER 2013</a:t>
          </a:r>
          <a:endParaRPr lang="pt-BR" sz="1400" b="0" kern="1200" dirty="0"/>
        </a:p>
      </dsp:txBody>
      <dsp:txXfrm>
        <a:off x="3148369" y="425085"/>
        <a:ext cx="1146382" cy="471524"/>
      </dsp:txXfrm>
    </dsp:sp>
    <dsp:sp modelId="{8226D14B-3EDE-46B7-A0DC-5C29371901A6}">
      <dsp:nvSpPr>
        <dsp:cNvPr id="0" name=""/>
        <dsp:cNvSpPr/>
      </dsp:nvSpPr>
      <dsp:spPr>
        <a:xfrm>
          <a:off x="3251272" y="911279"/>
          <a:ext cx="117572" cy="5168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6866"/>
              </a:lnTo>
              <a:lnTo>
                <a:pt x="117572" y="516866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D3FDC1-09D0-4611-85AD-66B84A027B97}">
      <dsp:nvSpPr>
        <dsp:cNvPr id="0" name=""/>
        <dsp:cNvSpPr/>
      </dsp:nvSpPr>
      <dsp:spPr>
        <a:xfrm>
          <a:off x="3368844" y="1106707"/>
          <a:ext cx="1120983" cy="64287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/>
            <a:t>Contratados </a:t>
          </a:r>
          <a:r>
            <a:rPr lang="pt-BR" sz="1200" b="1" kern="1200" dirty="0" smtClean="0"/>
            <a:t>1.505,2 MW</a:t>
          </a:r>
          <a:endParaRPr lang="pt-BR" sz="1200" b="0" kern="1200" dirty="0"/>
        </a:p>
      </dsp:txBody>
      <dsp:txXfrm>
        <a:off x="3387673" y="1125536"/>
        <a:ext cx="1083325" cy="605219"/>
      </dsp:txXfrm>
    </dsp:sp>
    <dsp:sp modelId="{89BFBCF2-9157-4619-BDB3-E827EE43B04B}">
      <dsp:nvSpPr>
        <dsp:cNvPr id="0" name=""/>
        <dsp:cNvSpPr/>
      </dsp:nvSpPr>
      <dsp:spPr>
        <a:xfrm>
          <a:off x="4700276" y="410415"/>
          <a:ext cx="1175722" cy="5008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pt-BR" sz="1400" b="1" kern="1200" dirty="0" smtClean="0"/>
            <a:t>A-3 2013</a:t>
          </a:r>
          <a:endParaRPr lang="pt-BR" sz="1400" b="0" kern="1200" dirty="0"/>
        </a:p>
      </dsp:txBody>
      <dsp:txXfrm>
        <a:off x="4714946" y="425085"/>
        <a:ext cx="1146382" cy="471524"/>
      </dsp:txXfrm>
    </dsp:sp>
    <dsp:sp modelId="{8D2EE6FC-631F-471E-9063-9B48DFCEC88F}">
      <dsp:nvSpPr>
        <dsp:cNvPr id="0" name=""/>
        <dsp:cNvSpPr/>
      </dsp:nvSpPr>
      <dsp:spPr>
        <a:xfrm>
          <a:off x="4817849" y="911279"/>
          <a:ext cx="117572" cy="5168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6866"/>
              </a:lnTo>
              <a:lnTo>
                <a:pt x="117572" y="516866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2F3B6A-1DEF-40E7-8D87-2070FC07D43A}">
      <dsp:nvSpPr>
        <dsp:cNvPr id="0" name=""/>
        <dsp:cNvSpPr/>
      </dsp:nvSpPr>
      <dsp:spPr>
        <a:xfrm>
          <a:off x="4935421" y="1106707"/>
          <a:ext cx="1120983" cy="64287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/>
            <a:t>Contratados </a:t>
          </a:r>
          <a:r>
            <a:rPr lang="pt-BR" sz="1200" b="1" kern="1200" dirty="0" smtClean="0"/>
            <a:t>867,6 MW</a:t>
          </a:r>
          <a:endParaRPr lang="pt-BR" sz="1200" b="0" kern="1200" dirty="0"/>
        </a:p>
      </dsp:txBody>
      <dsp:txXfrm>
        <a:off x="4954250" y="1125536"/>
        <a:ext cx="1083325" cy="605219"/>
      </dsp:txXfrm>
    </dsp:sp>
    <dsp:sp modelId="{FCB9EEB3-7E52-423E-8DD9-E54208B09725}">
      <dsp:nvSpPr>
        <dsp:cNvPr id="0" name=""/>
        <dsp:cNvSpPr/>
      </dsp:nvSpPr>
      <dsp:spPr>
        <a:xfrm>
          <a:off x="6266853" y="410415"/>
          <a:ext cx="1175722" cy="5008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pt-BR" sz="1400" b="1" kern="1200" dirty="0" smtClean="0"/>
            <a:t>A-5 2013</a:t>
          </a:r>
          <a:endParaRPr lang="pt-BR" sz="1400" b="0" kern="1200" dirty="0"/>
        </a:p>
      </dsp:txBody>
      <dsp:txXfrm>
        <a:off x="6281523" y="425085"/>
        <a:ext cx="1146382" cy="471524"/>
      </dsp:txXfrm>
    </dsp:sp>
    <dsp:sp modelId="{59D495C4-FB79-4267-9AEF-998143C3BFB5}">
      <dsp:nvSpPr>
        <dsp:cNvPr id="0" name=""/>
        <dsp:cNvSpPr/>
      </dsp:nvSpPr>
      <dsp:spPr>
        <a:xfrm>
          <a:off x="6384425" y="911279"/>
          <a:ext cx="117572" cy="5168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6866"/>
              </a:lnTo>
              <a:lnTo>
                <a:pt x="117572" y="516866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A08F42-2F36-4BC5-A6F3-468361092B9F}">
      <dsp:nvSpPr>
        <dsp:cNvPr id="0" name=""/>
        <dsp:cNvSpPr/>
      </dsp:nvSpPr>
      <dsp:spPr>
        <a:xfrm>
          <a:off x="6501998" y="1106707"/>
          <a:ext cx="1120983" cy="64287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/>
            <a:t>Contratados </a:t>
          </a:r>
          <a:r>
            <a:rPr lang="pt-BR" sz="1200" b="1" kern="1200" dirty="0" smtClean="0"/>
            <a:t>2.337,8</a:t>
          </a:r>
          <a:r>
            <a:rPr lang="pt-BR" sz="1200" b="0" kern="1200" dirty="0" smtClean="0"/>
            <a:t> </a:t>
          </a:r>
          <a:r>
            <a:rPr lang="pt-BR" sz="1200" b="1" kern="1200" dirty="0" smtClean="0"/>
            <a:t>MW</a:t>
          </a:r>
          <a:endParaRPr lang="pt-BR" sz="1200" b="0" kern="1200" dirty="0"/>
        </a:p>
      </dsp:txBody>
      <dsp:txXfrm>
        <a:off x="6520827" y="1125536"/>
        <a:ext cx="1083325" cy="6052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C31B6-2744-4C10-8287-D4A72F87DD5B}">
      <dsp:nvSpPr>
        <dsp:cNvPr id="0" name=""/>
        <dsp:cNvSpPr/>
      </dsp:nvSpPr>
      <dsp:spPr>
        <a:xfrm>
          <a:off x="3637" y="414196"/>
          <a:ext cx="1152614" cy="4939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indent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LER 2009</a:t>
          </a:r>
          <a:endParaRPr lang="pt-BR" sz="1400" b="1" kern="1200" dirty="0"/>
        </a:p>
      </dsp:txBody>
      <dsp:txXfrm>
        <a:off x="18105" y="428664"/>
        <a:ext cx="1123678" cy="465042"/>
      </dsp:txXfrm>
    </dsp:sp>
    <dsp:sp modelId="{925DBD6C-496D-46D2-BB0D-AD10523D97BE}">
      <dsp:nvSpPr>
        <dsp:cNvPr id="0" name=""/>
        <dsp:cNvSpPr/>
      </dsp:nvSpPr>
      <dsp:spPr>
        <a:xfrm>
          <a:off x="118898" y="908174"/>
          <a:ext cx="109592" cy="521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1335"/>
              </a:lnTo>
              <a:lnTo>
                <a:pt x="109592" y="521335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5698C8-93A4-49FA-BEDD-8FC86E98179A}">
      <dsp:nvSpPr>
        <dsp:cNvPr id="0" name=""/>
        <dsp:cNvSpPr/>
      </dsp:nvSpPr>
      <dsp:spPr>
        <a:xfrm>
          <a:off x="228490" y="1113216"/>
          <a:ext cx="1103289" cy="63258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/>
            <a:t>Contratados</a:t>
          </a:r>
          <a:r>
            <a:rPr lang="pt-BR" sz="1200" b="1" kern="1200" dirty="0" smtClean="0"/>
            <a:t> 1.805,7 MW</a:t>
          </a:r>
          <a:endParaRPr lang="pt-BR" sz="1200" kern="1200" dirty="0" smtClean="0"/>
        </a:p>
      </dsp:txBody>
      <dsp:txXfrm>
        <a:off x="247018" y="1131744"/>
        <a:ext cx="1066233" cy="595530"/>
      </dsp:txXfrm>
    </dsp:sp>
    <dsp:sp modelId="{AF2D8DE0-79E8-4C9A-BB2E-2F84FDDE3B13}">
      <dsp:nvSpPr>
        <dsp:cNvPr id="0" name=""/>
        <dsp:cNvSpPr/>
      </dsp:nvSpPr>
      <dsp:spPr>
        <a:xfrm>
          <a:off x="1566335" y="414196"/>
          <a:ext cx="1152614" cy="4939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indent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LER 2010</a:t>
          </a:r>
          <a:endParaRPr lang="pt-BR" sz="1400" b="1" kern="1200" dirty="0"/>
        </a:p>
      </dsp:txBody>
      <dsp:txXfrm>
        <a:off x="1580803" y="428664"/>
        <a:ext cx="1123678" cy="465042"/>
      </dsp:txXfrm>
    </dsp:sp>
    <dsp:sp modelId="{22F1F731-66E7-4026-83B3-8358F4984C9B}">
      <dsp:nvSpPr>
        <dsp:cNvPr id="0" name=""/>
        <dsp:cNvSpPr/>
      </dsp:nvSpPr>
      <dsp:spPr>
        <a:xfrm>
          <a:off x="1681596" y="908174"/>
          <a:ext cx="109592" cy="521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1335"/>
              </a:lnTo>
              <a:lnTo>
                <a:pt x="109592" y="521335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EE6E5E-C559-4809-9329-4C5EED02F36D}">
      <dsp:nvSpPr>
        <dsp:cNvPr id="0" name=""/>
        <dsp:cNvSpPr/>
      </dsp:nvSpPr>
      <dsp:spPr>
        <a:xfrm>
          <a:off x="1791188" y="1113216"/>
          <a:ext cx="1103289" cy="63258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/>
            <a:t>Contratados</a:t>
          </a:r>
          <a:r>
            <a:rPr lang="pt-BR" sz="1200" b="1" kern="1200" dirty="0" smtClean="0"/>
            <a:t> 528,2 MW</a:t>
          </a:r>
          <a:endParaRPr lang="pt-BR" sz="1200" kern="1200" dirty="0"/>
        </a:p>
      </dsp:txBody>
      <dsp:txXfrm>
        <a:off x="1809716" y="1131744"/>
        <a:ext cx="1066233" cy="595530"/>
      </dsp:txXfrm>
    </dsp:sp>
    <dsp:sp modelId="{DB949657-38C3-4E86-8C0F-499D6A6D4BE5}">
      <dsp:nvSpPr>
        <dsp:cNvPr id="0" name=""/>
        <dsp:cNvSpPr/>
      </dsp:nvSpPr>
      <dsp:spPr>
        <a:xfrm>
          <a:off x="3129032" y="414196"/>
          <a:ext cx="1152614" cy="4939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indent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LFA 2010</a:t>
          </a:r>
          <a:endParaRPr lang="pt-BR" sz="1400" kern="1200" dirty="0"/>
        </a:p>
      </dsp:txBody>
      <dsp:txXfrm>
        <a:off x="3143500" y="428664"/>
        <a:ext cx="1123678" cy="465042"/>
      </dsp:txXfrm>
    </dsp:sp>
    <dsp:sp modelId="{D537FBD4-63D0-48C9-AFC7-0A30474B1749}">
      <dsp:nvSpPr>
        <dsp:cNvPr id="0" name=""/>
        <dsp:cNvSpPr/>
      </dsp:nvSpPr>
      <dsp:spPr>
        <a:xfrm>
          <a:off x="3244294" y="908174"/>
          <a:ext cx="109592" cy="521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1335"/>
              </a:lnTo>
              <a:lnTo>
                <a:pt x="109592" y="521335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5820EC-E3B5-4024-82A7-440A4D12A9FA}">
      <dsp:nvSpPr>
        <dsp:cNvPr id="0" name=""/>
        <dsp:cNvSpPr/>
      </dsp:nvSpPr>
      <dsp:spPr>
        <a:xfrm>
          <a:off x="3353886" y="1113216"/>
          <a:ext cx="1103289" cy="63258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/>
            <a:t>Contratados</a:t>
          </a:r>
          <a:r>
            <a:rPr lang="pt-BR" sz="1200" b="1" kern="1200" dirty="0" smtClean="0"/>
            <a:t> 1.519,6 MW</a:t>
          </a:r>
          <a:endParaRPr lang="pt-BR" sz="1200" kern="1200" dirty="0"/>
        </a:p>
      </dsp:txBody>
      <dsp:txXfrm>
        <a:off x="3372414" y="1131744"/>
        <a:ext cx="1066233" cy="595530"/>
      </dsp:txXfrm>
    </dsp:sp>
    <dsp:sp modelId="{B2297918-97A8-4E81-9C35-07DBF4B0920E}">
      <dsp:nvSpPr>
        <dsp:cNvPr id="0" name=""/>
        <dsp:cNvSpPr/>
      </dsp:nvSpPr>
      <dsp:spPr>
        <a:xfrm>
          <a:off x="4691730" y="414196"/>
          <a:ext cx="1152614" cy="4939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indent="0" algn="ctr" defTabSz="622300">
            <a:lnSpc>
              <a:spcPct val="150000"/>
            </a:lnSpc>
            <a:spcBef>
              <a:spcPct val="0"/>
            </a:spcBef>
            <a:spcAft>
              <a:spcPts val="600"/>
            </a:spcAft>
          </a:pPr>
          <a:r>
            <a:rPr lang="pt-BR" sz="1400" b="1" kern="1200" dirty="0" smtClean="0"/>
            <a:t>A-3 2011</a:t>
          </a:r>
        </a:p>
      </dsp:txBody>
      <dsp:txXfrm>
        <a:off x="4706198" y="428664"/>
        <a:ext cx="1123678" cy="465042"/>
      </dsp:txXfrm>
    </dsp:sp>
    <dsp:sp modelId="{3E62A539-EF54-420E-9938-E3D5A69AD1E4}">
      <dsp:nvSpPr>
        <dsp:cNvPr id="0" name=""/>
        <dsp:cNvSpPr/>
      </dsp:nvSpPr>
      <dsp:spPr>
        <a:xfrm>
          <a:off x="4806992" y="908174"/>
          <a:ext cx="109592" cy="521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1335"/>
              </a:lnTo>
              <a:lnTo>
                <a:pt x="109592" y="521335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4AD32F-6738-432D-AA0A-B1F08D68D1B1}">
      <dsp:nvSpPr>
        <dsp:cNvPr id="0" name=""/>
        <dsp:cNvSpPr/>
      </dsp:nvSpPr>
      <dsp:spPr>
        <a:xfrm>
          <a:off x="4916584" y="1113216"/>
          <a:ext cx="1103289" cy="63258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/>
            <a:t>Contratados</a:t>
          </a:r>
          <a:r>
            <a:rPr lang="pt-BR" sz="1200" b="1" kern="1200" dirty="0" smtClean="0"/>
            <a:t> 1.067,7 MW</a:t>
          </a:r>
          <a:endParaRPr lang="pt-BR" sz="1200" kern="1200" dirty="0"/>
        </a:p>
      </dsp:txBody>
      <dsp:txXfrm>
        <a:off x="4935112" y="1131744"/>
        <a:ext cx="1066233" cy="595530"/>
      </dsp:txXfrm>
    </dsp:sp>
    <dsp:sp modelId="{D5E5FD8B-0F33-4235-9289-4D508CF8DFE8}">
      <dsp:nvSpPr>
        <dsp:cNvPr id="0" name=""/>
        <dsp:cNvSpPr/>
      </dsp:nvSpPr>
      <dsp:spPr>
        <a:xfrm>
          <a:off x="6254428" y="414196"/>
          <a:ext cx="1152614" cy="4939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indent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LER 2011</a:t>
          </a:r>
          <a:endParaRPr lang="pt-BR" sz="1400" kern="1200" dirty="0"/>
        </a:p>
      </dsp:txBody>
      <dsp:txXfrm>
        <a:off x="6268896" y="428664"/>
        <a:ext cx="1123678" cy="465042"/>
      </dsp:txXfrm>
    </dsp:sp>
    <dsp:sp modelId="{0A41A74A-592C-4DD9-8E51-1913FC60AF04}">
      <dsp:nvSpPr>
        <dsp:cNvPr id="0" name=""/>
        <dsp:cNvSpPr/>
      </dsp:nvSpPr>
      <dsp:spPr>
        <a:xfrm>
          <a:off x="6369690" y="908174"/>
          <a:ext cx="115261" cy="521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1335"/>
              </a:lnTo>
              <a:lnTo>
                <a:pt x="115261" y="521335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A59AA-94CB-487A-A00C-006414946D02}">
      <dsp:nvSpPr>
        <dsp:cNvPr id="0" name=""/>
        <dsp:cNvSpPr/>
      </dsp:nvSpPr>
      <dsp:spPr>
        <a:xfrm>
          <a:off x="6484951" y="1113216"/>
          <a:ext cx="1103289" cy="63258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/>
            <a:t>Contratados</a:t>
          </a:r>
          <a:r>
            <a:rPr lang="pt-BR" sz="1200" b="1" kern="1200" dirty="0" smtClean="0"/>
            <a:t> 861,1 MW</a:t>
          </a:r>
          <a:endParaRPr lang="pt-BR" sz="1200" kern="1200" dirty="0"/>
        </a:p>
      </dsp:txBody>
      <dsp:txXfrm>
        <a:off x="6503479" y="1131744"/>
        <a:ext cx="1066233" cy="5955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F6EA5-4ABB-4831-8230-84470EFE7F66}">
      <dsp:nvSpPr>
        <dsp:cNvPr id="0" name=""/>
        <dsp:cNvSpPr/>
      </dsp:nvSpPr>
      <dsp:spPr>
        <a:xfrm>
          <a:off x="4144" y="52206"/>
          <a:ext cx="1172717" cy="4995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pt-BR" sz="1400" b="1" kern="1200" dirty="0" smtClean="0"/>
            <a:t>A-3 2014</a:t>
          </a:r>
        </a:p>
      </dsp:txBody>
      <dsp:txXfrm>
        <a:off x="18776" y="66838"/>
        <a:ext cx="1143453" cy="470320"/>
      </dsp:txXfrm>
    </dsp:sp>
    <dsp:sp modelId="{642C7353-94D3-4916-A873-F401B6818E1F}">
      <dsp:nvSpPr>
        <dsp:cNvPr id="0" name=""/>
        <dsp:cNvSpPr/>
      </dsp:nvSpPr>
      <dsp:spPr>
        <a:xfrm>
          <a:off x="121416" y="551790"/>
          <a:ext cx="117271" cy="515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5545"/>
              </a:lnTo>
              <a:lnTo>
                <a:pt x="117271" y="515545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B4953-C42E-4CC0-ADF1-2A105EB6528B}">
      <dsp:nvSpPr>
        <dsp:cNvPr id="0" name=""/>
        <dsp:cNvSpPr/>
      </dsp:nvSpPr>
      <dsp:spPr>
        <a:xfrm>
          <a:off x="238688" y="746718"/>
          <a:ext cx="1118118" cy="64123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/>
            <a:t>Contratados</a:t>
          </a:r>
          <a:r>
            <a:rPr lang="pt-BR" sz="1200" b="1" kern="1200" dirty="0" smtClean="0"/>
            <a:t> 551,0 MW</a:t>
          </a:r>
          <a:endParaRPr lang="pt-BR" sz="1200" b="0" kern="1200" dirty="0"/>
        </a:p>
      </dsp:txBody>
      <dsp:txXfrm>
        <a:off x="257469" y="765499"/>
        <a:ext cx="1080556" cy="603672"/>
      </dsp:txXfrm>
    </dsp:sp>
    <dsp:sp modelId="{5894DA07-0CA4-4E4A-BC21-56B96950D46C}">
      <dsp:nvSpPr>
        <dsp:cNvPr id="0" name=""/>
        <dsp:cNvSpPr/>
      </dsp:nvSpPr>
      <dsp:spPr>
        <a:xfrm>
          <a:off x="1566718" y="52206"/>
          <a:ext cx="1172717" cy="4995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pt-BR" sz="1400" b="1" kern="1200" dirty="0" smtClean="0"/>
            <a:t>LER 2014</a:t>
          </a:r>
        </a:p>
      </dsp:txBody>
      <dsp:txXfrm>
        <a:off x="1581350" y="66838"/>
        <a:ext cx="1143453" cy="470320"/>
      </dsp:txXfrm>
    </dsp:sp>
    <dsp:sp modelId="{AA834359-5A23-4288-82F9-98228F9D7A37}">
      <dsp:nvSpPr>
        <dsp:cNvPr id="0" name=""/>
        <dsp:cNvSpPr/>
      </dsp:nvSpPr>
      <dsp:spPr>
        <a:xfrm>
          <a:off x="1683989" y="551790"/>
          <a:ext cx="117271" cy="515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5545"/>
              </a:lnTo>
              <a:lnTo>
                <a:pt x="117271" y="515545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273B9-7CB0-4FB8-A6D9-0213C9E294AC}">
      <dsp:nvSpPr>
        <dsp:cNvPr id="0" name=""/>
        <dsp:cNvSpPr/>
      </dsp:nvSpPr>
      <dsp:spPr>
        <a:xfrm>
          <a:off x="1801261" y="746718"/>
          <a:ext cx="1118118" cy="64123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/>
            <a:t>Contratados </a:t>
          </a:r>
          <a:r>
            <a:rPr lang="pt-BR" sz="1200" b="1" kern="1200" dirty="0" smtClean="0"/>
            <a:t>769,1 MW</a:t>
          </a:r>
          <a:endParaRPr lang="pt-BR" sz="1200" b="0" kern="1200" dirty="0"/>
        </a:p>
      </dsp:txBody>
      <dsp:txXfrm>
        <a:off x="1820042" y="765499"/>
        <a:ext cx="1080556" cy="603672"/>
      </dsp:txXfrm>
    </dsp:sp>
    <dsp:sp modelId="{DA8317C7-6AFB-442A-9594-93683CE570DA}">
      <dsp:nvSpPr>
        <dsp:cNvPr id="0" name=""/>
        <dsp:cNvSpPr/>
      </dsp:nvSpPr>
      <dsp:spPr>
        <a:xfrm>
          <a:off x="3129291" y="52206"/>
          <a:ext cx="1172717" cy="499584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pt-BR" sz="1400" b="1" kern="1200" dirty="0" smtClean="0"/>
            <a:t>A-5 2014</a:t>
          </a:r>
          <a:endParaRPr lang="pt-BR" sz="1400" b="0" kern="1200" dirty="0"/>
        </a:p>
      </dsp:txBody>
      <dsp:txXfrm>
        <a:off x="3143923" y="66838"/>
        <a:ext cx="1143453" cy="470320"/>
      </dsp:txXfrm>
    </dsp:sp>
    <dsp:sp modelId="{8226D14B-3EDE-46B7-A0DC-5C29371901A6}">
      <dsp:nvSpPr>
        <dsp:cNvPr id="0" name=""/>
        <dsp:cNvSpPr/>
      </dsp:nvSpPr>
      <dsp:spPr>
        <a:xfrm>
          <a:off x="3246563" y="551790"/>
          <a:ext cx="117271" cy="515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5545"/>
              </a:lnTo>
              <a:lnTo>
                <a:pt x="117271" y="515545"/>
              </a:lnTo>
            </a:path>
          </a:pathLst>
        </a:custGeom>
        <a:noFill/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D3FDC1-09D0-4611-85AD-66B84A027B97}">
      <dsp:nvSpPr>
        <dsp:cNvPr id="0" name=""/>
        <dsp:cNvSpPr/>
      </dsp:nvSpPr>
      <dsp:spPr>
        <a:xfrm>
          <a:off x="3363834" y="746718"/>
          <a:ext cx="1118118" cy="64123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/>
            <a:t>Realização 28/11/2014</a:t>
          </a:r>
          <a:endParaRPr lang="pt-BR" sz="1200" b="0" kern="1200" dirty="0"/>
        </a:p>
      </dsp:txBody>
      <dsp:txXfrm>
        <a:off x="3382615" y="765499"/>
        <a:ext cx="1080556" cy="603672"/>
      </dsp:txXfrm>
    </dsp:sp>
    <dsp:sp modelId="{89BFBCF2-9157-4619-BDB3-E827EE43B04B}">
      <dsp:nvSpPr>
        <dsp:cNvPr id="0" name=""/>
        <dsp:cNvSpPr/>
      </dsp:nvSpPr>
      <dsp:spPr>
        <a:xfrm>
          <a:off x="4691864" y="52206"/>
          <a:ext cx="1172717" cy="499584"/>
        </a:xfrm>
        <a:prstGeom prst="roundRect">
          <a:avLst>
            <a:gd name="adj" fmla="val 10000"/>
          </a:avLst>
        </a:prstGeom>
        <a:solidFill>
          <a:srgbClr val="74B23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pt-BR" sz="1400" b="1" kern="1200" dirty="0" smtClean="0"/>
            <a:t>LFA 2015</a:t>
          </a:r>
          <a:endParaRPr lang="pt-BR" sz="1400" b="0" kern="1200" dirty="0"/>
        </a:p>
      </dsp:txBody>
      <dsp:txXfrm>
        <a:off x="4706496" y="66838"/>
        <a:ext cx="1143453" cy="470320"/>
      </dsp:txXfrm>
    </dsp:sp>
    <dsp:sp modelId="{8D2EE6FC-631F-471E-9063-9B48DFCEC88F}">
      <dsp:nvSpPr>
        <dsp:cNvPr id="0" name=""/>
        <dsp:cNvSpPr/>
      </dsp:nvSpPr>
      <dsp:spPr>
        <a:xfrm>
          <a:off x="4809136" y="551790"/>
          <a:ext cx="117271" cy="515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5545"/>
              </a:lnTo>
              <a:lnTo>
                <a:pt x="117271" y="515545"/>
              </a:lnTo>
            </a:path>
          </a:pathLst>
        </a:custGeom>
        <a:noFill/>
        <a:ln w="9525" cap="flat" cmpd="sng" algn="ctr">
          <a:solidFill>
            <a:srgbClr val="6D8838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2F3B6A-1DEF-40E7-8D87-2070FC07D43A}">
      <dsp:nvSpPr>
        <dsp:cNvPr id="0" name=""/>
        <dsp:cNvSpPr/>
      </dsp:nvSpPr>
      <dsp:spPr>
        <a:xfrm>
          <a:off x="4926408" y="746718"/>
          <a:ext cx="1118118" cy="64123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6D8838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/>
            <a:t>Realização 10/04/2015</a:t>
          </a:r>
          <a:endParaRPr lang="pt-BR" sz="1200" b="0" kern="1200" dirty="0"/>
        </a:p>
      </dsp:txBody>
      <dsp:txXfrm>
        <a:off x="4945189" y="765499"/>
        <a:ext cx="1080556" cy="6036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D86E4-87A0-47D9-921C-2762E7AA9D23}">
      <dsp:nvSpPr>
        <dsp:cNvPr id="0" name=""/>
        <dsp:cNvSpPr/>
      </dsp:nvSpPr>
      <dsp:spPr>
        <a:xfrm>
          <a:off x="1399046" y="2637313"/>
          <a:ext cx="1625755" cy="139601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>
              <a:solidFill>
                <a:schemeClr val="tx1"/>
              </a:solidFill>
            </a:rPr>
            <a:t>Redução de  1,5 Milhões de toneladas de CO</a:t>
          </a:r>
          <a:r>
            <a:rPr lang="pt-BR" sz="1300" kern="1200" baseline="-25000" dirty="0" smtClean="0">
              <a:solidFill>
                <a:schemeClr val="tx1"/>
              </a:solidFill>
            </a:rPr>
            <a:t>2</a:t>
          </a:r>
          <a:endParaRPr lang="pt-BR" sz="1300" kern="1200" baseline="0" dirty="0">
            <a:solidFill>
              <a:schemeClr val="tx1"/>
            </a:solidFill>
          </a:endParaRPr>
        </a:p>
      </dsp:txBody>
      <dsp:txXfrm>
        <a:off x="1650860" y="2853542"/>
        <a:ext cx="1122127" cy="963553"/>
      </dsp:txXfrm>
    </dsp:sp>
    <dsp:sp modelId="{88EC9A5A-B904-4867-8039-C255A0F9873E}">
      <dsp:nvSpPr>
        <dsp:cNvPr id="0" name=""/>
        <dsp:cNvSpPr/>
      </dsp:nvSpPr>
      <dsp:spPr>
        <a:xfrm>
          <a:off x="1437836" y="3261608"/>
          <a:ext cx="189642" cy="1636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B44C58-7C6A-456A-A98A-BE0BEE162FA8}">
      <dsp:nvSpPr>
        <dsp:cNvPr id="0" name=""/>
        <dsp:cNvSpPr/>
      </dsp:nvSpPr>
      <dsp:spPr>
        <a:xfrm>
          <a:off x="0" y="1865596"/>
          <a:ext cx="1625755" cy="139601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F9F9B-41E5-4B36-B712-A8F58FE2DFE2}">
      <dsp:nvSpPr>
        <dsp:cNvPr id="0" name=""/>
        <dsp:cNvSpPr/>
      </dsp:nvSpPr>
      <dsp:spPr>
        <a:xfrm>
          <a:off x="1113720" y="3076431"/>
          <a:ext cx="189642" cy="1636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8380EF-57CE-428F-8CFB-CD2A560DDB2A}">
      <dsp:nvSpPr>
        <dsp:cNvPr id="0" name=""/>
        <dsp:cNvSpPr/>
      </dsp:nvSpPr>
      <dsp:spPr>
        <a:xfrm>
          <a:off x="2798092" y="1861551"/>
          <a:ext cx="1625755" cy="139601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R$ 2,5 bilhões de ESS evitados</a:t>
          </a:r>
          <a:endParaRPr lang="pt-BR" sz="1300" kern="1200" dirty="0"/>
        </a:p>
      </dsp:txBody>
      <dsp:txXfrm>
        <a:off x="3049906" y="2077780"/>
        <a:ext cx="1122127" cy="963553"/>
      </dsp:txXfrm>
    </dsp:sp>
    <dsp:sp modelId="{AB29BB47-0869-478C-AD0F-7155865DF8E1}">
      <dsp:nvSpPr>
        <dsp:cNvPr id="0" name=""/>
        <dsp:cNvSpPr/>
      </dsp:nvSpPr>
      <dsp:spPr>
        <a:xfrm>
          <a:off x="3916984" y="3068791"/>
          <a:ext cx="189642" cy="1636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0AB375-983E-41C0-A8B2-D59C9675209F}">
      <dsp:nvSpPr>
        <dsp:cNvPr id="0" name=""/>
        <dsp:cNvSpPr/>
      </dsp:nvSpPr>
      <dsp:spPr>
        <a:xfrm>
          <a:off x="4196276" y="2634616"/>
          <a:ext cx="1625755" cy="139601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EF3A9-E08F-4611-845B-2EBDDD1EDC75}">
      <dsp:nvSpPr>
        <dsp:cNvPr id="0" name=""/>
        <dsp:cNvSpPr/>
      </dsp:nvSpPr>
      <dsp:spPr>
        <a:xfrm>
          <a:off x="4235929" y="3255765"/>
          <a:ext cx="189642" cy="1636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4C478-B5E3-417E-8CFC-B357F2C987A7}">
      <dsp:nvSpPr>
        <dsp:cNvPr id="0" name=""/>
        <dsp:cNvSpPr/>
      </dsp:nvSpPr>
      <dsp:spPr>
        <a:xfrm>
          <a:off x="1399046" y="1094329"/>
          <a:ext cx="1625755" cy="139601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3,2 Milhões de Casas Abastecidas Mensalmente, em média</a:t>
          </a:r>
          <a:endParaRPr lang="pt-BR" sz="1300" kern="1200" dirty="0"/>
        </a:p>
      </dsp:txBody>
      <dsp:txXfrm>
        <a:off x="1650860" y="1310558"/>
        <a:ext cx="1122127" cy="963553"/>
      </dsp:txXfrm>
    </dsp:sp>
    <dsp:sp modelId="{483AE55A-1C80-4A69-B050-E9B5A26BF72A}">
      <dsp:nvSpPr>
        <dsp:cNvPr id="0" name=""/>
        <dsp:cNvSpPr/>
      </dsp:nvSpPr>
      <dsp:spPr>
        <a:xfrm>
          <a:off x="2512766" y="1120847"/>
          <a:ext cx="189642" cy="1636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DC689F-5D24-4B67-9567-D6E6D8C4BBE4}">
      <dsp:nvSpPr>
        <dsp:cNvPr id="0" name=""/>
        <dsp:cNvSpPr/>
      </dsp:nvSpPr>
      <dsp:spPr>
        <a:xfrm>
          <a:off x="2798092" y="318117"/>
          <a:ext cx="1625755" cy="139601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E346AC-AD58-4321-8FA6-2DC8C6C6F702}">
      <dsp:nvSpPr>
        <dsp:cNvPr id="0" name=""/>
        <dsp:cNvSpPr/>
      </dsp:nvSpPr>
      <dsp:spPr>
        <a:xfrm>
          <a:off x="2843779" y="936569"/>
          <a:ext cx="189642" cy="1636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AFA92-1BBB-4314-8B96-ED5BDC6A233C}">
      <dsp:nvSpPr>
        <dsp:cNvPr id="0" name=""/>
        <dsp:cNvSpPr/>
      </dsp:nvSpPr>
      <dsp:spPr>
        <a:xfrm>
          <a:off x="4196276" y="1091182"/>
          <a:ext cx="1625755" cy="139601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6,3 </a:t>
          </a:r>
          <a:r>
            <a:rPr lang="pt-BR" sz="1300" kern="1200" dirty="0" err="1" smtClean="0"/>
            <a:t>TWh</a:t>
          </a:r>
          <a:r>
            <a:rPr lang="pt-BR" sz="1300" kern="1200" dirty="0" smtClean="0"/>
            <a:t>  de energia gerados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i="1" kern="1200" dirty="0" smtClean="0"/>
            <a:t>(723,6 </a:t>
          </a:r>
          <a:r>
            <a:rPr lang="pt-BR" sz="1300" i="1" kern="1200" dirty="0" err="1" smtClean="0"/>
            <a:t>Mwmed</a:t>
          </a:r>
          <a:r>
            <a:rPr lang="pt-BR" sz="1300" i="1" kern="1200" dirty="0" smtClean="0"/>
            <a:t>)</a:t>
          </a:r>
          <a:endParaRPr lang="pt-BR" sz="1300" i="1" kern="1200" dirty="0"/>
        </a:p>
      </dsp:txBody>
      <dsp:txXfrm>
        <a:off x="4448090" y="1307411"/>
        <a:ext cx="1122127" cy="963553"/>
      </dsp:txXfrm>
    </dsp:sp>
    <dsp:sp modelId="{3174F0CB-0074-4B24-A803-CD12E2A75308}">
      <dsp:nvSpPr>
        <dsp:cNvPr id="0" name=""/>
        <dsp:cNvSpPr/>
      </dsp:nvSpPr>
      <dsp:spPr>
        <a:xfrm>
          <a:off x="5603081" y="1709634"/>
          <a:ext cx="189642" cy="1636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B2ACC1-A828-4599-A758-6435F19F7EBB}">
      <dsp:nvSpPr>
        <dsp:cNvPr id="0" name=""/>
        <dsp:cNvSpPr/>
      </dsp:nvSpPr>
      <dsp:spPr>
        <a:xfrm>
          <a:off x="5595323" y="1875933"/>
          <a:ext cx="1625755" cy="139601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F25FF-DF34-4405-A001-4990A60136A6}">
      <dsp:nvSpPr>
        <dsp:cNvPr id="0" name=""/>
        <dsp:cNvSpPr/>
      </dsp:nvSpPr>
      <dsp:spPr>
        <a:xfrm>
          <a:off x="5912543" y="1901103"/>
          <a:ext cx="189642" cy="1636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F001C6-6BAA-4767-BE2E-36AD25C26EF9}">
      <dsp:nvSpPr>
        <dsp:cNvPr id="0" name=""/>
        <dsp:cNvSpPr/>
      </dsp:nvSpPr>
      <dsp:spPr>
        <a:xfrm>
          <a:off x="5595323" y="332949"/>
          <a:ext cx="1625755" cy="139601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Economia de 0,2% de água no Nordeste e 4,6% no Sul</a:t>
          </a:r>
          <a:endParaRPr lang="pt-BR" sz="1300" kern="1200" dirty="0"/>
        </a:p>
      </dsp:txBody>
      <dsp:txXfrm>
        <a:off x="5847137" y="549178"/>
        <a:ext cx="1122127" cy="963553"/>
      </dsp:txXfrm>
    </dsp:sp>
    <dsp:sp modelId="{E4478937-DED6-47B7-9B6D-6B77FB05635F}">
      <dsp:nvSpPr>
        <dsp:cNvPr id="0" name=""/>
        <dsp:cNvSpPr/>
      </dsp:nvSpPr>
      <dsp:spPr>
        <a:xfrm>
          <a:off x="7002127" y="958593"/>
          <a:ext cx="189642" cy="1636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5E646-CC9E-4424-BA7D-8105816CCEF5}">
      <dsp:nvSpPr>
        <dsp:cNvPr id="0" name=""/>
        <dsp:cNvSpPr/>
      </dsp:nvSpPr>
      <dsp:spPr>
        <a:xfrm>
          <a:off x="6994369" y="1111857"/>
          <a:ext cx="1625755" cy="139601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F67357-E607-4A69-AC64-1C1855ACABAC}">
      <dsp:nvSpPr>
        <dsp:cNvPr id="0" name=""/>
        <dsp:cNvSpPr/>
      </dsp:nvSpPr>
      <dsp:spPr>
        <a:xfrm>
          <a:off x="7318486" y="1142870"/>
          <a:ext cx="189642" cy="1636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655D72-4450-42AC-AF71-174A890E2E84}">
      <dsp:nvSpPr>
        <dsp:cNvPr id="0" name=""/>
        <dsp:cNvSpPr/>
      </dsp:nvSpPr>
      <dsp:spPr>
        <a:xfrm>
          <a:off x="6994369" y="2652594"/>
          <a:ext cx="1625755" cy="139601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$ 2,35 bilhões foram investidos no setor eólico</a:t>
          </a:r>
          <a:endParaRPr lang="pt-BR" sz="1300" kern="1200" dirty="0"/>
        </a:p>
      </dsp:txBody>
      <dsp:txXfrm>
        <a:off x="7246183" y="2868823"/>
        <a:ext cx="1122127" cy="963553"/>
      </dsp:txXfrm>
    </dsp:sp>
    <dsp:sp modelId="{70598D12-ACBC-4EE0-B45C-1AC9001CF5CB}">
      <dsp:nvSpPr>
        <dsp:cNvPr id="0" name=""/>
        <dsp:cNvSpPr/>
      </dsp:nvSpPr>
      <dsp:spPr>
        <a:xfrm>
          <a:off x="7316762" y="3875116"/>
          <a:ext cx="189642" cy="1636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FB446-483B-4604-A621-981649E84CDA}">
      <dsp:nvSpPr>
        <dsp:cNvPr id="0" name=""/>
        <dsp:cNvSpPr/>
      </dsp:nvSpPr>
      <dsp:spPr>
        <a:xfrm>
          <a:off x="5595323" y="3416670"/>
          <a:ext cx="1625755" cy="139601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413607-0BEB-4C16-B420-96838861A1E4}">
      <dsp:nvSpPr>
        <dsp:cNvPr id="0" name=""/>
        <dsp:cNvSpPr/>
      </dsp:nvSpPr>
      <dsp:spPr>
        <a:xfrm>
          <a:off x="7015057" y="4029279"/>
          <a:ext cx="189642" cy="1636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6" y="3"/>
            <a:ext cx="4271274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583238" y="3"/>
            <a:ext cx="4271274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F1810-6926-4419-A7D9-C627482E868B}" type="datetimeFigureOut">
              <a:rPr lang="pt-BR" smtClean="0"/>
              <a:pPr/>
              <a:t>11/11/2014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6" y="6456614"/>
            <a:ext cx="4271274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583238" y="6456614"/>
            <a:ext cx="4271274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BA76A-9C8E-497C-A3F9-E48ADFF9CD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794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6" y="3"/>
            <a:ext cx="4271274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583238" y="3"/>
            <a:ext cx="4271274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0D10E-DAF0-42DB-821B-972A02930F02}" type="datetimeFigureOut">
              <a:rPr lang="pt-BR" smtClean="0"/>
              <a:pPr/>
              <a:t>11/11/2014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228975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85679" y="3228897"/>
            <a:ext cx="7885430" cy="3058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6" y="6456614"/>
            <a:ext cx="4271274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583238" y="6456614"/>
            <a:ext cx="4271274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3F085-8138-47E9-B6F0-035AD748485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3096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Brasil: Mundo</a:t>
            </a:r>
            <a:r>
              <a:rPr lang="pt-BR" baseline="0" dirty="0" smtClean="0"/>
              <a:t> 2º lugar</a:t>
            </a:r>
          </a:p>
          <a:p>
            <a:r>
              <a:rPr lang="pt-BR" baseline="0" dirty="0" smtClean="0"/>
              <a:t>América Latina 1º lugar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3F085-8138-47E9-B6F0-035AD7484856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9552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3F085-8138-47E9-B6F0-035AD7484856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8044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3F085-8138-47E9-B6F0-035AD7484856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146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2B8A-CB22-4211-8779-4B783F3C108C}" type="datetimeFigureOut">
              <a:rPr lang="pt-BR" smtClean="0"/>
              <a:pPr/>
              <a:t>11/11/2014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EE7F6-8441-460F-ADCB-577327AAEF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5857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2B8A-CB22-4211-8779-4B783F3C108C}" type="datetimeFigureOut">
              <a:rPr lang="pt-BR" smtClean="0"/>
              <a:pPr/>
              <a:t>11/11/2014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EE7F6-8441-460F-ADCB-577327AAEF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49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2B8A-CB22-4211-8779-4B783F3C108C}" type="datetimeFigureOut">
              <a:rPr lang="pt-BR" smtClean="0"/>
              <a:pPr/>
              <a:t>11/11/2014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EE7F6-8441-460F-ADCB-577327AAEF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3515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57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9" y="0"/>
            <a:ext cx="9144000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7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48464" y="6595644"/>
            <a:ext cx="432048" cy="289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40A8"/>
                </a:solidFill>
              </a:defRPr>
            </a:lvl1pPr>
          </a:lstStyle>
          <a:p>
            <a:fld id="{F17EE7F6-8441-460F-ADCB-577327AAEF7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597352"/>
            <a:ext cx="2895600" cy="288032"/>
          </a:xfrm>
          <a:prstGeom prst="rect">
            <a:avLst/>
          </a:prstGeom>
        </p:spPr>
        <p:txBody>
          <a:bodyPr anchor="ctr"/>
          <a:lstStyle>
            <a:lvl1pPr algn="ctr">
              <a:defRPr lang="pt-BR" sz="1100" kern="1200">
                <a:solidFill>
                  <a:srgbClr val="0040A8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85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-3651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1F1A6D-47BD-44DC-96B8-AEBA0859148D}" type="datetimeFigureOut">
              <a:rPr lang="pt-BR" smtClean="0"/>
              <a:t>11/11/2014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597352"/>
            <a:ext cx="2895600" cy="288032"/>
          </a:xfrm>
          <a:prstGeom prst="rect">
            <a:avLst/>
          </a:prstGeom>
        </p:spPr>
        <p:txBody>
          <a:bodyPr anchor="ctr"/>
          <a:lstStyle>
            <a:lvl1pPr algn="ctr">
              <a:defRPr lang="pt-BR" sz="1100" kern="1200">
                <a:solidFill>
                  <a:srgbClr val="0040A8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EE7F6-8441-460F-ADCB-577327AAEF7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625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2B8A-CB22-4211-8779-4B783F3C108C}" type="datetimeFigureOut">
              <a:rPr lang="pt-BR" smtClean="0"/>
              <a:pPr/>
              <a:t>11/11/2014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EE7F6-8441-460F-ADCB-577327AAEF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9697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2B8A-CB22-4211-8779-4B783F3C108C}" type="datetimeFigureOut">
              <a:rPr lang="pt-BR" smtClean="0"/>
              <a:pPr/>
              <a:t>11/11/2014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EE7F6-8441-460F-ADCB-577327AAEF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78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2B8A-CB22-4211-8779-4B783F3C108C}" type="datetimeFigureOut">
              <a:rPr lang="pt-BR" smtClean="0"/>
              <a:pPr/>
              <a:t>11/11/2014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EE7F6-8441-460F-ADCB-577327AAEF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0697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2B8A-CB22-4211-8779-4B783F3C108C}" type="datetimeFigureOut">
              <a:rPr lang="pt-BR" smtClean="0"/>
              <a:pPr/>
              <a:t>11/11/2014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EE7F6-8441-460F-ADCB-577327AAEF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30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2B8A-CB22-4211-8779-4B783F3C108C}" type="datetimeFigureOut">
              <a:rPr lang="pt-BR" smtClean="0"/>
              <a:pPr/>
              <a:t>11/11/2014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EE7F6-8441-460F-ADCB-577327AAEF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289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2B8A-CB22-4211-8779-4B783F3C108C}" type="datetimeFigureOut">
              <a:rPr lang="pt-BR" smtClean="0"/>
              <a:pPr/>
              <a:t>11/11/2014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EE7F6-8441-460F-ADCB-577327AAEF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17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2B8A-CB22-4211-8779-4B783F3C108C}" type="datetimeFigureOut">
              <a:rPr lang="pt-BR" smtClean="0"/>
              <a:pPr/>
              <a:t>11/11/2014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EE7F6-8441-460F-ADCB-577327AAEF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3946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2B8A-CB22-4211-8779-4B783F3C108C}" type="datetimeFigureOut">
              <a:rPr lang="pt-BR" smtClean="0"/>
              <a:pPr/>
              <a:t>11/11/2014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EE7F6-8441-460F-ADCB-577327AAEF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863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52B8A-CB22-4211-8779-4B783F3C108C}" type="datetimeFigureOut">
              <a:rPr lang="pt-BR" smtClean="0"/>
              <a:pPr/>
              <a:t>11/11/2014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EE7F6-8441-460F-ADCB-577327AAEF7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48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09550" y="260648"/>
            <a:ext cx="6574821" cy="739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09550" y="1504818"/>
            <a:ext cx="8620205" cy="5130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4246" y="1268760"/>
            <a:ext cx="8515509" cy="0"/>
          </a:xfrm>
          <a:prstGeom prst="line">
            <a:avLst/>
          </a:prstGeom>
          <a:ln w="28575">
            <a:solidFill>
              <a:srgbClr val="008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314246" y="6635452"/>
            <a:ext cx="8515509" cy="0"/>
          </a:xfrm>
          <a:prstGeom prst="line">
            <a:avLst/>
          </a:prstGeom>
          <a:ln w="28575">
            <a:solidFill>
              <a:srgbClr val="0080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42646"/>
            <a:ext cx="1800200" cy="810090"/>
          </a:xfrm>
          <a:prstGeom prst="rect">
            <a:avLst/>
          </a:prstGeom>
        </p:spPr>
      </p:pic>
      <p:sp>
        <p:nvSpPr>
          <p:cNvPr id="9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48464" y="6595644"/>
            <a:ext cx="432048" cy="289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40A8"/>
                </a:solidFill>
              </a:defRPr>
            </a:lvl1pPr>
          </a:lstStyle>
          <a:p>
            <a:fld id="{F17EE7F6-8441-460F-ADCB-577327AAEF7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3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88032"/>
          </a:xfrm>
          <a:prstGeom prst="rect">
            <a:avLst/>
          </a:prstGeom>
        </p:spPr>
        <p:txBody>
          <a:bodyPr anchor="ctr"/>
          <a:lstStyle>
            <a:lvl1pPr algn="ctr">
              <a:defRPr lang="pt-BR" sz="1100" kern="1200">
                <a:solidFill>
                  <a:srgbClr val="0040A8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02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tmp"/><Relationship Id="rId2" Type="http://schemas.openxmlformats.org/officeDocument/2006/relationships/image" Target="../media/image139.tmp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tmp"/><Relationship Id="rId2" Type="http://schemas.openxmlformats.org/officeDocument/2006/relationships/image" Target="../media/image142.tmp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0.gif"/><Relationship Id="rId21" Type="http://schemas.openxmlformats.org/officeDocument/2006/relationships/image" Target="../media/image25.jpeg"/><Relationship Id="rId42" Type="http://schemas.openxmlformats.org/officeDocument/2006/relationships/image" Target="../media/image46.png"/><Relationship Id="rId47" Type="http://schemas.openxmlformats.org/officeDocument/2006/relationships/image" Target="../media/image51.jpeg"/><Relationship Id="rId63" Type="http://schemas.openxmlformats.org/officeDocument/2006/relationships/image" Target="../media/image67.jpeg"/><Relationship Id="rId68" Type="http://schemas.openxmlformats.org/officeDocument/2006/relationships/image" Target="../media/image72.png"/><Relationship Id="rId84" Type="http://schemas.openxmlformats.org/officeDocument/2006/relationships/image" Target="../media/image88.png"/><Relationship Id="rId89" Type="http://schemas.openxmlformats.org/officeDocument/2006/relationships/image" Target="../media/image93.png"/><Relationship Id="rId16" Type="http://schemas.openxmlformats.org/officeDocument/2006/relationships/image" Target="../media/image20.png"/><Relationship Id="rId11" Type="http://schemas.openxmlformats.org/officeDocument/2006/relationships/image" Target="../media/image15.jpeg"/><Relationship Id="rId32" Type="http://schemas.openxmlformats.org/officeDocument/2006/relationships/image" Target="../media/image36.jpeg"/><Relationship Id="rId37" Type="http://schemas.openxmlformats.org/officeDocument/2006/relationships/image" Target="../media/image41.gif"/><Relationship Id="rId53" Type="http://schemas.openxmlformats.org/officeDocument/2006/relationships/image" Target="../media/image57.png"/><Relationship Id="rId58" Type="http://schemas.openxmlformats.org/officeDocument/2006/relationships/image" Target="../media/image62.png"/><Relationship Id="rId74" Type="http://schemas.openxmlformats.org/officeDocument/2006/relationships/image" Target="../media/image78.jpeg"/><Relationship Id="rId79" Type="http://schemas.openxmlformats.org/officeDocument/2006/relationships/image" Target="../media/image83.jpeg"/><Relationship Id="rId5" Type="http://schemas.openxmlformats.org/officeDocument/2006/relationships/image" Target="../media/image9.jpeg"/><Relationship Id="rId90" Type="http://schemas.openxmlformats.org/officeDocument/2006/relationships/image" Target="../media/image94.png"/><Relationship Id="rId14" Type="http://schemas.openxmlformats.org/officeDocument/2006/relationships/image" Target="../media/image18.jpeg"/><Relationship Id="rId22" Type="http://schemas.openxmlformats.org/officeDocument/2006/relationships/image" Target="../media/image26.gif"/><Relationship Id="rId27" Type="http://schemas.openxmlformats.org/officeDocument/2006/relationships/image" Target="../media/image31.jpeg"/><Relationship Id="rId30" Type="http://schemas.openxmlformats.org/officeDocument/2006/relationships/image" Target="../media/image34.jpeg"/><Relationship Id="rId35" Type="http://schemas.openxmlformats.org/officeDocument/2006/relationships/image" Target="../media/image39.jpeg"/><Relationship Id="rId43" Type="http://schemas.openxmlformats.org/officeDocument/2006/relationships/image" Target="../media/image47.jpeg"/><Relationship Id="rId48" Type="http://schemas.openxmlformats.org/officeDocument/2006/relationships/image" Target="../media/image52.jpeg"/><Relationship Id="rId56" Type="http://schemas.openxmlformats.org/officeDocument/2006/relationships/image" Target="../media/image60.gif"/><Relationship Id="rId64" Type="http://schemas.openxmlformats.org/officeDocument/2006/relationships/image" Target="../media/image68.jpeg"/><Relationship Id="rId69" Type="http://schemas.openxmlformats.org/officeDocument/2006/relationships/image" Target="../media/image73.jpeg"/><Relationship Id="rId77" Type="http://schemas.openxmlformats.org/officeDocument/2006/relationships/image" Target="../media/image81.png"/><Relationship Id="rId8" Type="http://schemas.openxmlformats.org/officeDocument/2006/relationships/image" Target="../media/image12.jpeg"/><Relationship Id="rId51" Type="http://schemas.openxmlformats.org/officeDocument/2006/relationships/image" Target="../media/image55.jpeg"/><Relationship Id="rId72" Type="http://schemas.openxmlformats.org/officeDocument/2006/relationships/image" Target="../media/image76.jpeg"/><Relationship Id="rId80" Type="http://schemas.openxmlformats.org/officeDocument/2006/relationships/image" Target="../media/image84.jpeg"/><Relationship Id="rId85" Type="http://schemas.openxmlformats.org/officeDocument/2006/relationships/image" Target="../media/image89.png"/><Relationship Id="rId3" Type="http://schemas.openxmlformats.org/officeDocument/2006/relationships/image" Target="../media/image7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5" Type="http://schemas.openxmlformats.org/officeDocument/2006/relationships/image" Target="../media/image29.jpeg"/><Relationship Id="rId33" Type="http://schemas.openxmlformats.org/officeDocument/2006/relationships/image" Target="../media/image37.jpeg"/><Relationship Id="rId38" Type="http://schemas.openxmlformats.org/officeDocument/2006/relationships/image" Target="../media/image42.jpeg"/><Relationship Id="rId46" Type="http://schemas.openxmlformats.org/officeDocument/2006/relationships/image" Target="../media/image50.jpeg"/><Relationship Id="rId59" Type="http://schemas.openxmlformats.org/officeDocument/2006/relationships/image" Target="../media/image63.jpeg"/><Relationship Id="rId67" Type="http://schemas.openxmlformats.org/officeDocument/2006/relationships/image" Target="../media/image71.png"/><Relationship Id="rId20" Type="http://schemas.openxmlformats.org/officeDocument/2006/relationships/image" Target="../media/image24.png"/><Relationship Id="rId41" Type="http://schemas.openxmlformats.org/officeDocument/2006/relationships/image" Target="../media/image45.png"/><Relationship Id="rId54" Type="http://schemas.openxmlformats.org/officeDocument/2006/relationships/image" Target="../media/image58.png"/><Relationship Id="rId62" Type="http://schemas.openxmlformats.org/officeDocument/2006/relationships/image" Target="../media/image66.jpeg"/><Relationship Id="rId70" Type="http://schemas.openxmlformats.org/officeDocument/2006/relationships/image" Target="../media/image74.jpeg"/><Relationship Id="rId75" Type="http://schemas.openxmlformats.org/officeDocument/2006/relationships/image" Target="../media/image79.png"/><Relationship Id="rId83" Type="http://schemas.openxmlformats.org/officeDocument/2006/relationships/image" Target="../media/image87.jpeg"/><Relationship Id="rId88" Type="http://schemas.openxmlformats.org/officeDocument/2006/relationships/image" Target="../media/image92.jpeg"/><Relationship Id="rId91" Type="http://schemas.openxmlformats.org/officeDocument/2006/relationships/image" Target="../media/image9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jpeg"/><Relationship Id="rId15" Type="http://schemas.openxmlformats.org/officeDocument/2006/relationships/image" Target="../media/image19.jpeg"/><Relationship Id="rId23" Type="http://schemas.openxmlformats.org/officeDocument/2006/relationships/image" Target="../media/image27.jpe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49" Type="http://schemas.openxmlformats.org/officeDocument/2006/relationships/image" Target="../media/image53.png"/><Relationship Id="rId57" Type="http://schemas.openxmlformats.org/officeDocument/2006/relationships/image" Target="../media/image61.jpeg"/><Relationship Id="rId10" Type="http://schemas.openxmlformats.org/officeDocument/2006/relationships/image" Target="../media/image14.png"/><Relationship Id="rId31" Type="http://schemas.openxmlformats.org/officeDocument/2006/relationships/image" Target="../media/image35.jpeg"/><Relationship Id="rId44" Type="http://schemas.openxmlformats.org/officeDocument/2006/relationships/image" Target="../media/image48.jpeg"/><Relationship Id="rId52" Type="http://schemas.openxmlformats.org/officeDocument/2006/relationships/image" Target="../media/image56.png"/><Relationship Id="rId60" Type="http://schemas.openxmlformats.org/officeDocument/2006/relationships/image" Target="../media/image64.jpeg"/><Relationship Id="rId65" Type="http://schemas.openxmlformats.org/officeDocument/2006/relationships/image" Target="../media/image69.jpeg"/><Relationship Id="rId73" Type="http://schemas.openxmlformats.org/officeDocument/2006/relationships/image" Target="../media/image77.jpeg"/><Relationship Id="rId78" Type="http://schemas.openxmlformats.org/officeDocument/2006/relationships/image" Target="../media/image82.png"/><Relationship Id="rId81" Type="http://schemas.openxmlformats.org/officeDocument/2006/relationships/image" Target="../media/image85.png"/><Relationship Id="rId86" Type="http://schemas.openxmlformats.org/officeDocument/2006/relationships/image" Target="../media/image90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9" Type="http://schemas.openxmlformats.org/officeDocument/2006/relationships/image" Target="../media/image43.jpeg"/><Relationship Id="rId34" Type="http://schemas.openxmlformats.org/officeDocument/2006/relationships/image" Target="../media/image38.jpeg"/><Relationship Id="rId50" Type="http://schemas.openxmlformats.org/officeDocument/2006/relationships/image" Target="../media/image54.png"/><Relationship Id="rId55" Type="http://schemas.openxmlformats.org/officeDocument/2006/relationships/image" Target="../media/image59.png"/><Relationship Id="rId76" Type="http://schemas.openxmlformats.org/officeDocument/2006/relationships/image" Target="../media/image80.png"/><Relationship Id="rId7" Type="http://schemas.openxmlformats.org/officeDocument/2006/relationships/image" Target="../media/image11.jpeg"/><Relationship Id="rId71" Type="http://schemas.openxmlformats.org/officeDocument/2006/relationships/image" Target="../media/image75.png"/><Relationship Id="rId92" Type="http://schemas.openxmlformats.org/officeDocument/2006/relationships/image" Target="../media/image96.png"/><Relationship Id="rId2" Type="http://schemas.openxmlformats.org/officeDocument/2006/relationships/image" Target="../media/image6.png"/><Relationship Id="rId29" Type="http://schemas.openxmlformats.org/officeDocument/2006/relationships/image" Target="../media/image33.jpeg"/><Relationship Id="rId24" Type="http://schemas.openxmlformats.org/officeDocument/2006/relationships/image" Target="../media/image28.jpeg"/><Relationship Id="rId40" Type="http://schemas.openxmlformats.org/officeDocument/2006/relationships/image" Target="../media/image44.jpeg"/><Relationship Id="rId45" Type="http://schemas.openxmlformats.org/officeDocument/2006/relationships/image" Target="../media/image49.jpeg"/><Relationship Id="rId66" Type="http://schemas.openxmlformats.org/officeDocument/2006/relationships/image" Target="../media/image70.png"/><Relationship Id="rId87" Type="http://schemas.openxmlformats.org/officeDocument/2006/relationships/image" Target="../media/image91.jpeg"/><Relationship Id="rId61" Type="http://schemas.openxmlformats.org/officeDocument/2006/relationships/image" Target="../media/image65.jpeg"/><Relationship Id="rId82" Type="http://schemas.openxmlformats.org/officeDocument/2006/relationships/image" Target="../media/image86.jpeg"/><Relationship Id="rId1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13" Type="http://schemas.openxmlformats.org/officeDocument/2006/relationships/image" Target="../media/image103.gif"/><Relationship Id="rId18" Type="http://schemas.openxmlformats.org/officeDocument/2006/relationships/image" Target="../media/image108.jpeg"/><Relationship Id="rId26" Type="http://schemas.openxmlformats.org/officeDocument/2006/relationships/image" Target="../media/image116.gif"/><Relationship Id="rId3" Type="http://schemas.openxmlformats.org/officeDocument/2006/relationships/diagramLayout" Target="../diagrams/layout1.xml"/><Relationship Id="rId21" Type="http://schemas.openxmlformats.org/officeDocument/2006/relationships/image" Target="../media/image111.gif"/><Relationship Id="rId7" Type="http://schemas.openxmlformats.org/officeDocument/2006/relationships/image" Target="../media/image97.jpeg"/><Relationship Id="rId12" Type="http://schemas.openxmlformats.org/officeDocument/2006/relationships/image" Target="../media/image102.png"/><Relationship Id="rId17" Type="http://schemas.openxmlformats.org/officeDocument/2006/relationships/image" Target="../media/image107.gif"/><Relationship Id="rId25" Type="http://schemas.openxmlformats.org/officeDocument/2006/relationships/image" Target="../media/image115.jpeg"/><Relationship Id="rId2" Type="http://schemas.openxmlformats.org/officeDocument/2006/relationships/diagramData" Target="../diagrams/data1.xml"/><Relationship Id="rId16" Type="http://schemas.openxmlformats.org/officeDocument/2006/relationships/image" Target="../media/image106.gif"/><Relationship Id="rId20" Type="http://schemas.openxmlformats.org/officeDocument/2006/relationships/image" Target="../media/image110.gif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11" Type="http://schemas.openxmlformats.org/officeDocument/2006/relationships/image" Target="../media/image101.jpeg"/><Relationship Id="rId24" Type="http://schemas.openxmlformats.org/officeDocument/2006/relationships/image" Target="../media/image114.gif"/><Relationship Id="rId5" Type="http://schemas.openxmlformats.org/officeDocument/2006/relationships/diagramColors" Target="../diagrams/colors1.xml"/><Relationship Id="rId15" Type="http://schemas.openxmlformats.org/officeDocument/2006/relationships/image" Target="../media/image105.png"/><Relationship Id="rId23" Type="http://schemas.openxmlformats.org/officeDocument/2006/relationships/image" Target="../media/image113.jpeg"/><Relationship Id="rId10" Type="http://schemas.openxmlformats.org/officeDocument/2006/relationships/image" Target="../media/image100.jpeg"/><Relationship Id="rId19" Type="http://schemas.openxmlformats.org/officeDocument/2006/relationships/image" Target="../media/image109.gi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9.jpeg"/><Relationship Id="rId14" Type="http://schemas.openxmlformats.org/officeDocument/2006/relationships/image" Target="../media/image104.gif"/><Relationship Id="rId22" Type="http://schemas.openxmlformats.org/officeDocument/2006/relationships/image" Target="../media/image1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tmp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0.tmp"/><Relationship Id="rId4" Type="http://schemas.openxmlformats.org/officeDocument/2006/relationships/image" Target="../media/image119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7.png"/><Relationship Id="rId18" Type="http://schemas.openxmlformats.org/officeDocument/2006/relationships/image" Target="../media/image130.png"/><Relationship Id="rId3" Type="http://schemas.openxmlformats.org/officeDocument/2006/relationships/image" Target="../media/image121.png"/><Relationship Id="rId7" Type="http://schemas.openxmlformats.org/officeDocument/2006/relationships/image" Target="../media/image124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chart" Target="../charts/chart1.xml"/><Relationship Id="rId16" Type="http://schemas.openxmlformats.org/officeDocument/2006/relationships/image" Target="../media/image129.png"/><Relationship Id="rId20" Type="http://schemas.openxmlformats.org/officeDocument/2006/relationships/image" Target="../media/image13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3.png"/><Relationship Id="rId11" Type="http://schemas.openxmlformats.org/officeDocument/2006/relationships/image" Target="../media/image126.png"/><Relationship Id="rId5" Type="http://schemas.openxmlformats.org/officeDocument/2006/relationships/image" Target="../media/image122.png"/><Relationship Id="rId15" Type="http://schemas.microsoft.com/office/2007/relationships/hdphoto" Target="../media/hdphoto6.wdp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2.wdp"/><Relationship Id="rId9" Type="http://schemas.openxmlformats.org/officeDocument/2006/relationships/image" Target="../media/image125.png"/><Relationship Id="rId14" Type="http://schemas.openxmlformats.org/officeDocument/2006/relationships/image" Target="../media/image1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35792" y="6021288"/>
            <a:ext cx="8808208" cy="295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pt-BR" sz="2000" b="1" dirty="0" smtClean="0">
                <a:solidFill>
                  <a:schemeClr val="tx2"/>
                </a:solidFill>
              </a:rPr>
              <a:t>Emiliana Fonseca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04944" y="1659584"/>
            <a:ext cx="6545382" cy="12003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pt-BR" sz="7200" b="1" dirty="0" smtClean="0">
                <a:solidFill>
                  <a:srgbClr val="002060"/>
                </a:solidFill>
              </a:rPr>
              <a:t>Energia </a:t>
            </a:r>
            <a:r>
              <a:rPr lang="pt-BR" sz="7200" b="1" dirty="0" smtClean="0">
                <a:solidFill>
                  <a:srgbClr val="002060"/>
                </a:solidFill>
              </a:rPr>
              <a:t>Eólica</a:t>
            </a:r>
            <a:endParaRPr lang="pt-BR" sz="7200" b="1" dirty="0" smtClean="0">
              <a:solidFill>
                <a:srgbClr val="00206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35792" y="6340384"/>
            <a:ext cx="3732152" cy="295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pt-BR" sz="2000" dirty="0" smtClean="0">
                <a:solidFill>
                  <a:schemeClr val="tx2"/>
                </a:solidFill>
              </a:rPr>
              <a:t>Novembro / 2014</a:t>
            </a:r>
            <a:endParaRPr lang="pt-BR" sz="2000" dirty="0">
              <a:solidFill>
                <a:schemeClr val="tx2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191" y="256070"/>
            <a:ext cx="2644346" cy="1189956"/>
          </a:xfrm>
          <a:prstGeom prst="rect">
            <a:avLst/>
          </a:prstGeom>
        </p:spPr>
      </p:pic>
      <p:cxnSp>
        <p:nvCxnSpPr>
          <p:cNvPr id="13" name="Conector reto 12"/>
          <p:cNvCxnSpPr/>
          <p:nvPr/>
        </p:nvCxnSpPr>
        <p:spPr>
          <a:xfrm>
            <a:off x="405061" y="1604417"/>
            <a:ext cx="7662614" cy="0"/>
          </a:xfrm>
          <a:prstGeom prst="line">
            <a:avLst/>
          </a:prstGeom>
          <a:ln w="57150">
            <a:solidFill>
              <a:srgbClr val="0040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405061" y="6652667"/>
            <a:ext cx="7662614" cy="0"/>
          </a:xfrm>
          <a:prstGeom prst="line">
            <a:avLst/>
          </a:prstGeom>
          <a:ln w="38100">
            <a:solidFill>
              <a:srgbClr val="F9CA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99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Capacidade Eólica Acumulada (MW)</a:t>
            </a:r>
            <a:endParaRPr lang="pt-BR" dirty="0"/>
          </a:p>
        </p:txBody>
      </p:sp>
      <p:graphicFrame>
        <p:nvGraphicFramePr>
          <p:cNvPr id="11" name="Espaço Reservado para Conteúdo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3915812"/>
              </p:ext>
            </p:extLst>
          </p:nvPr>
        </p:nvGraphicFramePr>
        <p:xfrm>
          <a:off x="209550" y="1504950"/>
          <a:ext cx="8620125" cy="5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Espaço Reservado para Número de Slid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DD18A-CC7B-42BB-BD7D-3E207F0B3FE5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Fonte: ABEEólica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451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Localização dos Parques Eólicos</a:t>
            </a:r>
            <a:endParaRPr lang="pt-BR" dirty="0"/>
          </a:p>
        </p:txBody>
      </p:sp>
      <p:grpSp>
        <p:nvGrpSpPr>
          <p:cNvPr id="122" name="Group 17"/>
          <p:cNvGrpSpPr>
            <a:grpSpLocks/>
          </p:cNvGrpSpPr>
          <p:nvPr/>
        </p:nvGrpSpPr>
        <p:grpSpPr bwMode="auto">
          <a:xfrm>
            <a:off x="103575" y="1377493"/>
            <a:ext cx="5066043" cy="5202985"/>
            <a:chOff x="1440" y="672"/>
            <a:chExt cx="3070" cy="3158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28" name="Freeform 18"/>
            <p:cNvSpPr>
              <a:spLocks/>
            </p:cNvSpPr>
            <p:nvPr/>
          </p:nvSpPr>
          <p:spPr bwMode="auto">
            <a:xfrm>
              <a:off x="2878" y="769"/>
              <a:ext cx="394" cy="425"/>
            </a:xfrm>
            <a:custGeom>
              <a:avLst/>
              <a:gdLst>
                <a:gd name="T0" fmla="*/ 297 w 291"/>
                <a:gd name="T1" fmla="*/ 424 h 325"/>
                <a:gd name="T2" fmla="*/ 244 w 291"/>
                <a:gd name="T3" fmla="*/ 424 h 325"/>
                <a:gd name="T4" fmla="*/ 191 w 291"/>
                <a:gd name="T5" fmla="*/ 370 h 325"/>
                <a:gd name="T6" fmla="*/ 165 w 291"/>
                <a:gd name="T7" fmla="*/ 299 h 325"/>
                <a:gd name="T8" fmla="*/ 122 w 291"/>
                <a:gd name="T9" fmla="*/ 220 h 325"/>
                <a:gd name="T10" fmla="*/ 69 w 291"/>
                <a:gd name="T11" fmla="*/ 203 h 325"/>
                <a:gd name="T12" fmla="*/ 43 w 291"/>
                <a:gd name="T13" fmla="*/ 203 h 325"/>
                <a:gd name="T14" fmla="*/ 0 w 291"/>
                <a:gd name="T15" fmla="*/ 177 h 325"/>
                <a:gd name="T16" fmla="*/ 0 w 291"/>
                <a:gd name="T17" fmla="*/ 123 h 325"/>
                <a:gd name="T18" fmla="*/ 69 w 291"/>
                <a:gd name="T19" fmla="*/ 149 h 325"/>
                <a:gd name="T20" fmla="*/ 148 w 291"/>
                <a:gd name="T21" fmla="*/ 149 h 325"/>
                <a:gd name="T22" fmla="*/ 218 w 291"/>
                <a:gd name="T23" fmla="*/ 97 h 325"/>
                <a:gd name="T24" fmla="*/ 269 w 291"/>
                <a:gd name="T25" fmla="*/ 26 h 325"/>
                <a:gd name="T26" fmla="*/ 297 w 291"/>
                <a:gd name="T27" fmla="*/ 0 h 325"/>
                <a:gd name="T28" fmla="*/ 314 w 291"/>
                <a:gd name="T29" fmla="*/ 0 h 325"/>
                <a:gd name="T30" fmla="*/ 314 w 291"/>
                <a:gd name="T31" fmla="*/ 71 h 325"/>
                <a:gd name="T32" fmla="*/ 340 w 291"/>
                <a:gd name="T33" fmla="*/ 149 h 325"/>
                <a:gd name="T34" fmla="*/ 366 w 291"/>
                <a:gd name="T35" fmla="*/ 203 h 325"/>
                <a:gd name="T36" fmla="*/ 393 w 291"/>
                <a:gd name="T37" fmla="*/ 220 h 325"/>
                <a:gd name="T38" fmla="*/ 393 w 291"/>
                <a:gd name="T39" fmla="*/ 247 h 325"/>
                <a:gd name="T40" fmla="*/ 366 w 291"/>
                <a:gd name="T41" fmla="*/ 273 h 325"/>
                <a:gd name="T42" fmla="*/ 314 w 291"/>
                <a:gd name="T43" fmla="*/ 326 h 325"/>
                <a:gd name="T44" fmla="*/ 297 w 291"/>
                <a:gd name="T45" fmla="*/ 396 h 325"/>
                <a:gd name="T46" fmla="*/ 297 w 291"/>
                <a:gd name="T47" fmla="*/ 424 h 3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91"/>
                <a:gd name="T73" fmla="*/ 0 h 325"/>
                <a:gd name="T74" fmla="*/ 291 w 291"/>
                <a:gd name="T75" fmla="*/ 325 h 3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91" h="325">
                  <a:moveTo>
                    <a:pt x="219" y="324"/>
                  </a:moveTo>
                  <a:lnTo>
                    <a:pt x="180" y="324"/>
                  </a:lnTo>
                  <a:lnTo>
                    <a:pt x="141" y="283"/>
                  </a:lnTo>
                  <a:lnTo>
                    <a:pt x="122" y="229"/>
                  </a:lnTo>
                  <a:lnTo>
                    <a:pt x="90" y="168"/>
                  </a:lnTo>
                  <a:lnTo>
                    <a:pt x="51" y="155"/>
                  </a:lnTo>
                  <a:lnTo>
                    <a:pt x="32" y="155"/>
                  </a:lnTo>
                  <a:lnTo>
                    <a:pt x="0" y="135"/>
                  </a:lnTo>
                  <a:lnTo>
                    <a:pt x="0" y="94"/>
                  </a:lnTo>
                  <a:lnTo>
                    <a:pt x="51" y="114"/>
                  </a:lnTo>
                  <a:lnTo>
                    <a:pt x="109" y="114"/>
                  </a:lnTo>
                  <a:lnTo>
                    <a:pt x="161" y="74"/>
                  </a:lnTo>
                  <a:lnTo>
                    <a:pt x="199" y="20"/>
                  </a:lnTo>
                  <a:lnTo>
                    <a:pt x="219" y="0"/>
                  </a:lnTo>
                  <a:lnTo>
                    <a:pt x="232" y="0"/>
                  </a:lnTo>
                  <a:lnTo>
                    <a:pt x="232" y="54"/>
                  </a:lnTo>
                  <a:lnTo>
                    <a:pt x="251" y="114"/>
                  </a:lnTo>
                  <a:lnTo>
                    <a:pt x="270" y="155"/>
                  </a:lnTo>
                  <a:lnTo>
                    <a:pt x="290" y="168"/>
                  </a:lnTo>
                  <a:lnTo>
                    <a:pt x="290" y="189"/>
                  </a:lnTo>
                  <a:lnTo>
                    <a:pt x="270" y="209"/>
                  </a:lnTo>
                  <a:lnTo>
                    <a:pt x="232" y="249"/>
                  </a:lnTo>
                  <a:lnTo>
                    <a:pt x="219" y="303"/>
                  </a:lnTo>
                  <a:lnTo>
                    <a:pt x="219" y="324"/>
                  </a:lnTo>
                </a:path>
              </a:pathLst>
            </a:custGeom>
            <a:solidFill>
              <a:srgbClr val="F7EAC5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/>
            </a:p>
          </p:txBody>
        </p:sp>
        <p:sp>
          <p:nvSpPr>
            <p:cNvPr id="229" name="Freeform 19"/>
            <p:cNvSpPr>
              <a:spLocks/>
            </p:cNvSpPr>
            <p:nvPr/>
          </p:nvSpPr>
          <p:spPr bwMode="auto">
            <a:xfrm>
              <a:off x="2114" y="672"/>
              <a:ext cx="447" cy="546"/>
            </a:xfrm>
            <a:custGeom>
              <a:avLst/>
              <a:gdLst>
                <a:gd name="T0" fmla="*/ 446 w 329"/>
                <a:gd name="T1" fmla="*/ 447 h 419"/>
                <a:gd name="T2" fmla="*/ 367 w 329"/>
                <a:gd name="T3" fmla="*/ 447 h 419"/>
                <a:gd name="T4" fmla="*/ 340 w 329"/>
                <a:gd name="T5" fmla="*/ 465 h 419"/>
                <a:gd name="T6" fmla="*/ 340 w 329"/>
                <a:gd name="T7" fmla="*/ 491 h 419"/>
                <a:gd name="T8" fmla="*/ 314 w 329"/>
                <a:gd name="T9" fmla="*/ 517 h 419"/>
                <a:gd name="T10" fmla="*/ 296 w 329"/>
                <a:gd name="T11" fmla="*/ 517 h 419"/>
                <a:gd name="T12" fmla="*/ 270 w 329"/>
                <a:gd name="T13" fmla="*/ 491 h 419"/>
                <a:gd name="T14" fmla="*/ 245 w 329"/>
                <a:gd name="T15" fmla="*/ 491 h 419"/>
                <a:gd name="T16" fmla="*/ 217 w 329"/>
                <a:gd name="T17" fmla="*/ 545 h 419"/>
                <a:gd name="T18" fmla="*/ 166 w 329"/>
                <a:gd name="T19" fmla="*/ 517 h 419"/>
                <a:gd name="T20" fmla="*/ 148 w 329"/>
                <a:gd name="T21" fmla="*/ 491 h 419"/>
                <a:gd name="T22" fmla="*/ 166 w 329"/>
                <a:gd name="T23" fmla="*/ 465 h 419"/>
                <a:gd name="T24" fmla="*/ 166 w 329"/>
                <a:gd name="T25" fmla="*/ 395 h 419"/>
                <a:gd name="T26" fmla="*/ 148 w 329"/>
                <a:gd name="T27" fmla="*/ 341 h 419"/>
                <a:gd name="T28" fmla="*/ 148 w 329"/>
                <a:gd name="T29" fmla="*/ 297 h 419"/>
                <a:gd name="T30" fmla="*/ 122 w 329"/>
                <a:gd name="T31" fmla="*/ 271 h 419"/>
                <a:gd name="T32" fmla="*/ 69 w 329"/>
                <a:gd name="T33" fmla="*/ 245 h 419"/>
                <a:gd name="T34" fmla="*/ 43 w 329"/>
                <a:gd name="T35" fmla="*/ 192 h 419"/>
                <a:gd name="T36" fmla="*/ 43 w 329"/>
                <a:gd name="T37" fmla="*/ 149 h 419"/>
                <a:gd name="T38" fmla="*/ 0 w 329"/>
                <a:gd name="T39" fmla="*/ 121 h 419"/>
                <a:gd name="T40" fmla="*/ 16 w 329"/>
                <a:gd name="T41" fmla="*/ 95 h 419"/>
                <a:gd name="T42" fmla="*/ 122 w 329"/>
                <a:gd name="T43" fmla="*/ 121 h 419"/>
                <a:gd name="T44" fmla="*/ 148 w 329"/>
                <a:gd name="T45" fmla="*/ 121 h 419"/>
                <a:gd name="T46" fmla="*/ 166 w 329"/>
                <a:gd name="T47" fmla="*/ 149 h 419"/>
                <a:gd name="T48" fmla="*/ 192 w 329"/>
                <a:gd name="T49" fmla="*/ 95 h 419"/>
                <a:gd name="T50" fmla="*/ 296 w 329"/>
                <a:gd name="T51" fmla="*/ 42 h 419"/>
                <a:gd name="T52" fmla="*/ 296 w 329"/>
                <a:gd name="T53" fmla="*/ 0 h 419"/>
                <a:gd name="T54" fmla="*/ 340 w 329"/>
                <a:gd name="T55" fmla="*/ 17 h 419"/>
                <a:gd name="T56" fmla="*/ 340 w 329"/>
                <a:gd name="T57" fmla="*/ 69 h 419"/>
                <a:gd name="T58" fmla="*/ 367 w 329"/>
                <a:gd name="T59" fmla="*/ 69 h 419"/>
                <a:gd name="T60" fmla="*/ 393 w 329"/>
                <a:gd name="T61" fmla="*/ 121 h 419"/>
                <a:gd name="T62" fmla="*/ 367 w 329"/>
                <a:gd name="T63" fmla="*/ 192 h 419"/>
                <a:gd name="T64" fmla="*/ 393 w 329"/>
                <a:gd name="T65" fmla="*/ 297 h 419"/>
                <a:gd name="T66" fmla="*/ 418 w 329"/>
                <a:gd name="T67" fmla="*/ 315 h 419"/>
                <a:gd name="T68" fmla="*/ 446 w 329"/>
                <a:gd name="T69" fmla="*/ 395 h 419"/>
                <a:gd name="T70" fmla="*/ 446 w 329"/>
                <a:gd name="T71" fmla="*/ 447 h 41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419"/>
                <a:gd name="T110" fmla="*/ 329 w 329"/>
                <a:gd name="T111" fmla="*/ 419 h 41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419">
                  <a:moveTo>
                    <a:pt x="328" y="343"/>
                  </a:moveTo>
                  <a:lnTo>
                    <a:pt x="270" y="343"/>
                  </a:lnTo>
                  <a:lnTo>
                    <a:pt x="250" y="357"/>
                  </a:lnTo>
                  <a:lnTo>
                    <a:pt x="250" y="377"/>
                  </a:lnTo>
                  <a:lnTo>
                    <a:pt x="231" y="397"/>
                  </a:lnTo>
                  <a:lnTo>
                    <a:pt x="218" y="397"/>
                  </a:lnTo>
                  <a:lnTo>
                    <a:pt x="199" y="377"/>
                  </a:lnTo>
                  <a:lnTo>
                    <a:pt x="180" y="377"/>
                  </a:lnTo>
                  <a:lnTo>
                    <a:pt x="160" y="418"/>
                  </a:lnTo>
                  <a:lnTo>
                    <a:pt x="122" y="397"/>
                  </a:lnTo>
                  <a:lnTo>
                    <a:pt x="109" y="377"/>
                  </a:lnTo>
                  <a:lnTo>
                    <a:pt x="122" y="357"/>
                  </a:lnTo>
                  <a:lnTo>
                    <a:pt x="122" y="303"/>
                  </a:lnTo>
                  <a:lnTo>
                    <a:pt x="109" y="262"/>
                  </a:lnTo>
                  <a:lnTo>
                    <a:pt x="109" y="228"/>
                  </a:lnTo>
                  <a:lnTo>
                    <a:pt x="90" y="208"/>
                  </a:lnTo>
                  <a:lnTo>
                    <a:pt x="51" y="188"/>
                  </a:lnTo>
                  <a:lnTo>
                    <a:pt x="32" y="147"/>
                  </a:lnTo>
                  <a:lnTo>
                    <a:pt x="32" y="114"/>
                  </a:lnTo>
                  <a:lnTo>
                    <a:pt x="0" y="93"/>
                  </a:lnTo>
                  <a:lnTo>
                    <a:pt x="12" y="73"/>
                  </a:lnTo>
                  <a:lnTo>
                    <a:pt x="90" y="93"/>
                  </a:lnTo>
                  <a:lnTo>
                    <a:pt x="109" y="93"/>
                  </a:lnTo>
                  <a:lnTo>
                    <a:pt x="122" y="114"/>
                  </a:lnTo>
                  <a:lnTo>
                    <a:pt x="141" y="73"/>
                  </a:lnTo>
                  <a:lnTo>
                    <a:pt x="218" y="32"/>
                  </a:lnTo>
                  <a:lnTo>
                    <a:pt x="218" y="0"/>
                  </a:lnTo>
                  <a:lnTo>
                    <a:pt x="250" y="13"/>
                  </a:lnTo>
                  <a:lnTo>
                    <a:pt x="250" y="53"/>
                  </a:lnTo>
                  <a:lnTo>
                    <a:pt x="270" y="53"/>
                  </a:lnTo>
                  <a:lnTo>
                    <a:pt x="289" y="93"/>
                  </a:lnTo>
                  <a:lnTo>
                    <a:pt x="270" y="147"/>
                  </a:lnTo>
                  <a:lnTo>
                    <a:pt x="289" y="228"/>
                  </a:lnTo>
                  <a:lnTo>
                    <a:pt x="308" y="242"/>
                  </a:lnTo>
                  <a:lnTo>
                    <a:pt x="328" y="303"/>
                  </a:lnTo>
                  <a:lnTo>
                    <a:pt x="328" y="343"/>
                  </a:lnTo>
                </a:path>
              </a:pathLst>
            </a:custGeom>
            <a:solidFill>
              <a:srgbClr val="F7EAC5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/>
            </a:p>
          </p:txBody>
        </p:sp>
        <p:sp>
          <p:nvSpPr>
            <p:cNvPr id="230" name="Freeform 20"/>
            <p:cNvSpPr>
              <a:spLocks/>
            </p:cNvSpPr>
            <p:nvPr/>
          </p:nvSpPr>
          <p:spPr bwMode="auto">
            <a:xfrm>
              <a:off x="2825" y="3275"/>
              <a:ext cx="516" cy="555"/>
            </a:xfrm>
            <a:custGeom>
              <a:avLst/>
              <a:gdLst>
                <a:gd name="T0" fmla="*/ 270 w 380"/>
                <a:gd name="T1" fmla="*/ 554 h 426"/>
                <a:gd name="T2" fmla="*/ 322 w 380"/>
                <a:gd name="T3" fmla="*/ 526 h 426"/>
                <a:gd name="T4" fmla="*/ 365 w 380"/>
                <a:gd name="T5" fmla="*/ 421 h 426"/>
                <a:gd name="T6" fmla="*/ 418 w 380"/>
                <a:gd name="T7" fmla="*/ 377 h 426"/>
                <a:gd name="T8" fmla="*/ 470 w 380"/>
                <a:gd name="T9" fmla="*/ 255 h 426"/>
                <a:gd name="T10" fmla="*/ 515 w 380"/>
                <a:gd name="T11" fmla="*/ 176 h 426"/>
                <a:gd name="T12" fmla="*/ 497 w 380"/>
                <a:gd name="T13" fmla="*/ 149 h 426"/>
                <a:gd name="T14" fmla="*/ 497 w 380"/>
                <a:gd name="T15" fmla="*/ 106 h 426"/>
                <a:gd name="T16" fmla="*/ 470 w 380"/>
                <a:gd name="T17" fmla="*/ 106 h 426"/>
                <a:gd name="T18" fmla="*/ 444 w 380"/>
                <a:gd name="T19" fmla="*/ 78 h 426"/>
                <a:gd name="T20" fmla="*/ 392 w 380"/>
                <a:gd name="T21" fmla="*/ 52 h 426"/>
                <a:gd name="T22" fmla="*/ 365 w 380"/>
                <a:gd name="T23" fmla="*/ 26 h 426"/>
                <a:gd name="T24" fmla="*/ 296 w 380"/>
                <a:gd name="T25" fmla="*/ 0 h 426"/>
                <a:gd name="T26" fmla="*/ 217 w 380"/>
                <a:gd name="T27" fmla="*/ 0 h 426"/>
                <a:gd name="T28" fmla="*/ 148 w 380"/>
                <a:gd name="T29" fmla="*/ 52 h 426"/>
                <a:gd name="T30" fmla="*/ 0 w 380"/>
                <a:gd name="T31" fmla="*/ 272 h 426"/>
                <a:gd name="T32" fmla="*/ 0 w 380"/>
                <a:gd name="T33" fmla="*/ 297 h 426"/>
                <a:gd name="T34" fmla="*/ 52 w 380"/>
                <a:gd name="T35" fmla="*/ 297 h 426"/>
                <a:gd name="T36" fmla="*/ 148 w 380"/>
                <a:gd name="T37" fmla="*/ 350 h 426"/>
                <a:gd name="T38" fmla="*/ 174 w 380"/>
                <a:gd name="T39" fmla="*/ 350 h 426"/>
                <a:gd name="T40" fmla="*/ 270 w 380"/>
                <a:gd name="T41" fmla="*/ 447 h 426"/>
                <a:gd name="T42" fmla="*/ 296 w 380"/>
                <a:gd name="T43" fmla="*/ 421 h 426"/>
                <a:gd name="T44" fmla="*/ 296 w 380"/>
                <a:gd name="T45" fmla="*/ 474 h 426"/>
                <a:gd name="T46" fmla="*/ 270 w 380"/>
                <a:gd name="T47" fmla="*/ 500 h 426"/>
                <a:gd name="T48" fmla="*/ 270 w 380"/>
                <a:gd name="T49" fmla="*/ 554 h 4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0"/>
                <a:gd name="T76" fmla="*/ 0 h 426"/>
                <a:gd name="T77" fmla="*/ 380 w 380"/>
                <a:gd name="T78" fmla="*/ 426 h 4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0" h="426">
                  <a:moveTo>
                    <a:pt x="199" y="425"/>
                  </a:moveTo>
                  <a:lnTo>
                    <a:pt x="237" y="404"/>
                  </a:lnTo>
                  <a:lnTo>
                    <a:pt x="269" y="323"/>
                  </a:lnTo>
                  <a:lnTo>
                    <a:pt x="308" y="289"/>
                  </a:lnTo>
                  <a:lnTo>
                    <a:pt x="346" y="196"/>
                  </a:lnTo>
                  <a:lnTo>
                    <a:pt x="379" y="135"/>
                  </a:lnTo>
                  <a:lnTo>
                    <a:pt x="366" y="114"/>
                  </a:lnTo>
                  <a:lnTo>
                    <a:pt x="366" y="81"/>
                  </a:lnTo>
                  <a:lnTo>
                    <a:pt x="346" y="81"/>
                  </a:lnTo>
                  <a:lnTo>
                    <a:pt x="327" y="60"/>
                  </a:lnTo>
                  <a:lnTo>
                    <a:pt x="289" y="40"/>
                  </a:lnTo>
                  <a:lnTo>
                    <a:pt x="269" y="20"/>
                  </a:lnTo>
                  <a:lnTo>
                    <a:pt x="218" y="0"/>
                  </a:lnTo>
                  <a:lnTo>
                    <a:pt x="160" y="0"/>
                  </a:lnTo>
                  <a:lnTo>
                    <a:pt x="109" y="40"/>
                  </a:lnTo>
                  <a:lnTo>
                    <a:pt x="0" y="209"/>
                  </a:lnTo>
                  <a:lnTo>
                    <a:pt x="0" y="228"/>
                  </a:lnTo>
                  <a:lnTo>
                    <a:pt x="38" y="228"/>
                  </a:lnTo>
                  <a:lnTo>
                    <a:pt x="109" y="269"/>
                  </a:lnTo>
                  <a:lnTo>
                    <a:pt x="128" y="269"/>
                  </a:lnTo>
                  <a:lnTo>
                    <a:pt x="199" y="343"/>
                  </a:lnTo>
                  <a:lnTo>
                    <a:pt x="218" y="323"/>
                  </a:lnTo>
                  <a:lnTo>
                    <a:pt x="218" y="364"/>
                  </a:lnTo>
                  <a:lnTo>
                    <a:pt x="199" y="384"/>
                  </a:lnTo>
                  <a:lnTo>
                    <a:pt x="199" y="425"/>
                  </a:lnTo>
                </a:path>
              </a:pathLst>
            </a:custGeom>
            <a:solidFill>
              <a:srgbClr val="FFC00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/>
            </a:p>
          </p:txBody>
        </p:sp>
        <p:sp>
          <p:nvSpPr>
            <p:cNvPr id="231" name="Freeform 21"/>
            <p:cNvSpPr>
              <a:spLocks/>
            </p:cNvSpPr>
            <p:nvPr/>
          </p:nvSpPr>
          <p:spPr bwMode="auto">
            <a:xfrm>
              <a:off x="3044" y="3179"/>
              <a:ext cx="376" cy="274"/>
            </a:xfrm>
            <a:custGeom>
              <a:avLst/>
              <a:gdLst>
                <a:gd name="T0" fmla="*/ 296 w 277"/>
                <a:gd name="T1" fmla="*/ 273 h 210"/>
                <a:gd name="T2" fmla="*/ 347 w 277"/>
                <a:gd name="T3" fmla="*/ 202 h 210"/>
                <a:gd name="T4" fmla="*/ 375 w 277"/>
                <a:gd name="T5" fmla="*/ 97 h 210"/>
                <a:gd name="T6" fmla="*/ 375 w 277"/>
                <a:gd name="T7" fmla="*/ 26 h 210"/>
                <a:gd name="T8" fmla="*/ 347 w 277"/>
                <a:gd name="T9" fmla="*/ 26 h 210"/>
                <a:gd name="T10" fmla="*/ 296 w 277"/>
                <a:gd name="T11" fmla="*/ 0 h 210"/>
                <a:gd name="T12" fmla="*/ 252 w 277"/>
                <a:gd name="T13" fmla="*/ 0 h 210"/>
                <a:gd name="T14" fmla="*/ 200 w 277"/>
                <a:gd name="T15" fmla="*/ 26 h 210"/>
                <a:gd name="T16" fmla="*/ 174 w 277"/>
                <a:gd name="T17" fmla="*/ 52 h 210"/>
                <a:gd name="T18" fmla="*/ 77 w 277"/>
                <a:gd name="T19" fmla="*/ 26 h 210"/>
                <a:gd name="T20" fmla="*/ 0 w 277"/>
                <a:gd name="T21" fmla="*/ 26 h 210"/>
                <a:gd name="T22" fmla="*/ 0 w 277"/>
                <a:gd name="T23" fmla="*/ 97 h 210"/>
                <a:gd name="T24" fmla="*/ 77 w 277"/>
                <a:gd name="T25" fmla="*/ 97 h 210"/>
                <a:gd name="T26" fmla="*/ 148 w 277"/>
                <a:gd name="T27" fmla="*/ 123 h 210"/>
                <a:gd name="T28" fmla="*/ 174 w 277"/>
                <a:gd name="T29" fmla="*/ 149 h 210"/>
                <a:gd name="T30" fmla="*/ 225 w 277"/>
                <a:gd name="T31" fmla="*/ 175 h 210"/>
                <a:gd name="T32" fmla="*/ 252 w 277"/>
                <a:gd name="T33" fmla="*/ 202 h 210"/>
                <a:gd name="T34" fmla="*/ 278 w 277"/>
                <a:gd name="T35" fmla="*/ 202 h 210"/>
                <a:gd name="T36" fmla="*/ 278 w 277"/>
                <a:gd name="T37" fmla="*/ 245 h 210"/>
                <a:gd name="T38" fmla="*/ 296 w 277"/>
                <a:gd name="T39" fmla="*/ 273 h 21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7"/>
                <a:gd name="T61" fmla="*/ 0 h 210"/>
                <a:gd name="T62" fmla="*/ 277 w 277"/>
                <a:gd name="T63" fmla="*/ 210 h 21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7" h="210">
                  <a:moveTo>
                    <a:pt x="218" y="209"/>
                  </a:moveTo>
                  <a:lnTo>
                    <a:pt x="256" y="155"/>
                  </a:lnTo>
                  <a:lnTo>
                    <a:pt x="276" y="74"/>
                  </a:lnTo>
                  <a:lnTo>
                    <a:pt x="276" y="20"/>
                  </a:lnTo>
                  <a:lnTo>
                    <a:pt x="256" y="20"/>
                  </a:lnTo>
                  <a:lnTo>
                    <a:pt x="218" y="0"/>
                  </a:lnTo>
                  <a:lnTo>
                    <a:pt x="186" y="0"/>
                  </a:lnTo>
                  <a:lnTo>
                    <a:pt x="147" y="20"/>
                  </a:lnTo>
                  <a:lnTo>
                    <a:pt x="128" y="40"/>
                  </a:lnTo>
                  <a:lnTo>
                    <a:pt x="57" y="20"/>
                  </a:lnTo>
                  <a:lnTo>
                    <a:pt x="0" y="20"/>
                  </a:lnTo>
                  <a:lnTo>
                    <a:pt x="0" y="74"/>
                  </a:lnTo>
                  <a:lnTo>
                    <a:pt x="57" y="74"/>
                  </a:lnTo>
                  <a:lnTo>
                    <a:pt x="109" y="94"/>
                  </a:lnTo>
                  <a:lnTo>
                    <a:pt x="128" y="114"/>
                  </a:lnTo>
                  <a:lnTo>
                    <a:pt x="166" y="134"/>
                  </a:lnTo>
                  <a:lnTo>
                    <a:pt x="186" y="155"/>
                  </a:lnTo>
                  <a:lnTo>
                    <a:pt x="205" y="155"/>
                  </a:lnTo>
                  <a:lnTo>
                    <a:pt x="205" y="188"/>
                  </a:lnTo>
                  <a:lnTo>
                    <a:pt x="218" y="209"/>
                  </a:lnTo>
                </a:path>
              </a:pathLst>
            </a:custGeom>
            <a:solidFill>
              <a:srgbClr val="FFC00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/>
            </a:p>
          </p:txBody>
        </p:sp>
        <p:sp>
          <p:nvSpPr>
            <p:cNvPr id="232" name="Freeform 22"/>
            <p:cNvSpPr>
              <a:spLocks/>
            </p:cNvSpPr>
            <p:nvPr/>
          </p:nvSpPr>
          <p:spPr bwMode="auto">
            <a:xfrm>
              <a:off x="2973" y="2908"/>
              <a:ext cx="501" cy="327"/>
            </a:xfrm>
            <a:custGeom>
              <a:avLst/>
              <a:gdLst>
                <a:gd name="T0" fmla="*/ 69 w 368"/>
                <a:gd name="T1" fmla="*/ 298 h 250"/>
                <a:gd name="T2" fmla="*/ 148 w 368"/>
                <a:gd name="T3" fmla="*/ 298 h 250"/>
                <a:gd name="T4" fmla="*/ 245 w 368"/>
                <a:gd name="T5" fmla="*/ 326 h 250"/>
                <a:gd name="T6" fmla="*/ 271 w 368"/>
                <a:gd name="T7" fmla="*/ 298 h 250"/>
                <a:gd name="T8" fmla="*/ 324 w 368"/>
                <a:gd name="T9" fmla="*/ 272 h 250"/>
                <a:gd name="T10" fmla="*/ 368 w 368"/>
                <a:gd name="T11" fmla="*/ 272 h 250"/>
                <a:gd name="T12" fmla="*/ 421 w 368"/>
                <a:gd name="T13" fmla="*/ 298 h 250"/>
                <a:gd name="T14" fmla="*/ 447 w 368"/>
                <a:gd name="T15" fmla="*/ 298 h 250"/>
                <a:gd name="T16" fmla="*/ 447 w 368"/>
                <a:gd name="T17" fmla="*/ 246 h 250"/>
                <a:gd name="T18" fmla="*/ 500 w 368"/>
                <a:gd name="T19" fmla="*/ 192 h 250"/>
                <a:gd name="T20" fmla="*/ 472 w 368"/>
                <a:gd name="T21" fmla="*/ 192 h 250"/>
                <a:gd name="T22" fmla="*/ 421 w 368"/>
                <a:gd name="T23" fmla="*/ 148 h 250"/>
                <a:gd name="T24" fmla="*/ 393 w 368"/>
                <a:gd name="T25" fmla="*/ 148 h 250"/>
                <a:gd name="T26" fmla="*/ 350 w 368"/>
                <a:gd name="T27" fmla="*/ 71 h 250"/>
                <a:gd name="T28" fmla="*/ 324 w 368"/>
                <a:gd name="T29" fmla="*/ 43 h 250"/>
                <a:gd name="T30" fmla="*/ 297 w 368"/>
                <a:gd name="T31" fmla="*/ 26 h 250"/>
                <a:gd name="T32" fmla="*/ 218 w 368"/>
                <a:gd name="T33" fmla="*/ 26 h 250"/>
                <a:gd name="T34" fmla="*/ 148 w 368"/>
                <a:gd name="T35" fmla="*/ 0 h 250"/>
                <a:gd name="T36" fmla="*/ 95 w 368"/>
                <a:gd name="T37" fmla="*/ 0 h 250"/>
                <a:gd name="T38" fmla="*/ 69 w 368"/>
                <a:gd name="T39" fmla="*/ 26 h 250"/>
                <a:gd name="T40" fmla="*/ 26 w 368"/>
                <a:gd name="T41" fmla="*/ 95 h 250"/>
                <a:gd name="T42" fmla="*/ 26 w 368"/>
                <a:gd name="T43" fmla="*/ 148 h 250"/>
                <a:gd name="T44" fmla="*/ 26 w 368"/>
                <a:gd name="T45" fmla="*/ 192 h 250"/>
                <a:gd name="T46" fmla="*/ 0 w 368"/>
                <a:gd name="T47" fmla="*/ 218 h 250"/>
                <a:gd name="T48" fmla="*/ 0 w 368"/>
                <a:gd name="T49" fmla="*/ 246 h 250"/>
                <a:gd name="T50" fmla="*/ 52 w 368"/>
                <a:gd name="T51" fmla="*/ 272 h 250"/>
                <a:gd name="T52" fmla="*/ 69 w 368"/>
                <a:gd name="T53" fmla="*/ 298 h 25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68"/>
                <a:gd name="T82" fmla="*/ 0 h 250"/>
                <a:gd name="T83" fmla="*/ 368 w 368"/>
                <a:gd name="T84" fmla="*/ 250 h 25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68" h="250">
                  <a:moveTo>
                    <a:pt x="51" y="228"/>
                  </a:moveTo>
                  <a:lnTo>
                    <a:pt x="109" y="228"/>
                  </a:lnTo>
                  <a:lnTo>
                    <a:pt x="180" y="249"/>
                  </a:lnTo>
                  <a:lnTo>
                    <a:pt x="199" y="228"/>
                  </a:lnTo>
                  <a:lnTo>
                    <a:pt x="238" y="208"/>
                  </a:lnTo>
                  <a:lnTo>
                    <a:pt x="270" y="208"/>
                  </a:lnTo>
                  <a:lnTo>
                    <a:pt x="309" y="228"/>
                  </a:lnTo>
                  <a:lnTo>
                    <a:pt x="328" y="228"/>
                  </a:lnTo>
                  <a:lnTo>
                    <a:pt x="328" y="188"/>
                  </a:lnTo>
                  <a:lnTo>
                    <a:pt x="367" y="147"/>
                  </a:lnTo>
                  <a:lnTo>
                    <a:pt x="347" y="147"/>
                  </a:lnTo>
                  <a:lnTo>
                    <a:pt x="309" y="113"/>
                  </a:lnTo>
                  <a:lnTo>
                    <a:pt x="289" y="113"/>
                  </a:lnTo>
                  <a:lnTo>
                    <a:pt x="257" y="54"/>
                  </a:lnTo>
                  <a:lnTo>
                    <a:pt x="238" y="33"/>
                  </a:lnTo>
                  <a:lnTo>
                    <a:pt x="218" y="20"/>
                  </a:lnTo>
                  <a:lnTo>
                    <a:pt x="160" y="20"/>
                  </a:lnTo>
                  <a:lnTo>
                    <a:pt x="109" y="0"/>
                  </a:lnTo>
                  <a:lnTo>
                    <a:pt x="70" y="0"/>
                  </a:lnTo>
                  <a:lnTo>
                    <a:pt x="51" y="20"/>
                  </a:lnTo>
                  <a:lnTo>
                    <a:pt x="19" y="73"/>
                  </a:lnTo>
                  <a:lnTo>
                    <a:pt x="19" y="113"/>
                  </a:lnTo>
                  <a:lnTo>
                    <a:pt x="19" y="147"/>
                  </a:lnTo>
                  <a:lnTo>
                    <a:pt x="0" y="167"/>
                  </a:lnTo>
                  <a:lnTo>
                    <a:pt x="0" y="188"/>
                  </a:lnTo>
                  <a:lnTo>
                    <a:pt x="38" y="208"/>
                  </a:lnTo>
                  <a:lnTo>
                    <a:pt x="51" y="228"/>
                  </a:lnTo>
                </a:path>
              </a:pathLst>
            </a:custGeom>
            <a:solidFill>
              <a:srgbClr val="FFC00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/>
            </a:p>
          </p:txBody>
        </p:sp>
        <p:sp>
          <p:nvSpPr>
            <p:cNvPr id="233" name="Freeform 23"/>
            <p:cNvSpPr>
              <a:spLocks/>
            </p:cNvSpPr>
            <p:nvPr/>
          </p:nvSpPr>
          <p:spPr bwMode="auto">
            <a:xfrm>
              <a:off x="3070" y="2681"/>
              <a:ext cx="648" cy="423"/>
            </a:xfrm>
            <a:custGeom>
              <a:avLst/>
              <a:gdLst>
                <a:gd name="T0" fmla="*/ 619 w 477"/>
                <a:gd name="T1" fmla="*/ 273 h 324"/>
                <a:gd name="T2" fmla="*/ 619 w 477"/>
                <a:gd name="T3" fmla="*/ 255 h 324"/>
                <a:gd name="T4" fmla="*/ 647 w 477"/>
                <a:gd name="T5" fmla="*/ 228 h 324"/>
                <a:gd name="T6" fmla="*/ 594 w 477"/>
                <a:gd name="T7" fmla="*/ 228 h 324"/>
                <a:gd name="T8" fmla="*/ 550 w 477"/>
                <a:gd name="T9" fmla="*/ 228 h 324"/>
                <a:gd name="T10" fmla="*/ 497 w 477"/>
                <a:gd name="T11" fmla="*/ 202 h 324"/>
                <a:gd name="T12" fmla="*/ 471 w 477"/>
                <a:gd name="T13" fmla="*/ 149 h 324"/>
                <a:gd name="T14" fmla="*/ 471 w 477"/>
                <a:gd name="T15" fmla="*/ 123 h 324"/>
                <a:gd name="T16" fmla="*/ 446 w 477"/>
                <a:gd name="T17" fmla="*/ 104 h 324"/>
                <a:gd name="T18" fmla="*/ 446 w 477"/>
                <a:gd name="T19" fmla="*/ 52 h 324"/>
                <a:gd name="T20" fmla="*/ 418 w 477"/>
                <a:gd name="T21" fmla="*/ 26 h 324"/>
                <a:gd name="T22" fmla="*/ 375 w 477"/>
                <a:gd name="T23" fmla="*/ 0 h 324"/>
                <a:gd name="T24" fmla="*/ 296 w 477"/>
                <a:gd name="T25" fmla="*/ 26 h 324"/>
                <a:gd name="T26" fmla="*/ 253 w 477"/>
                <a:gd name="T27" fmla="*/ 0 h 324"/>
                <a:gd name="T28" fmla="*/ 174 w 477"/>
                <a:gd name="T29" fmla="*/ 0 h 324"/>
                <a:gd name="T30" fmla="*/ 122 w 477"/>
                <a:gd name="T31" fmla="*/ 78 h 324"/>
                <a:gd name="T32" fmla="*/ 77 w 477"/>
                <a:gd name="T33" fmla="*/ 149 h 324"/>
                <a:gd name="T34" fmla="*/ 26 w 477"/>
                <a:gd name="T35" fmla="*/ 202 h 324"/>
                <a:gd name="T36" fmla="*/ 0 w 477"/>
                <a:gd name="T37" fmla="*/ 228 h 324"/>
                <a:gd name="T38" fmla="*/ 52 w 477"/>
                <a:gd name="T39" fmla="*/ 228 h 324"/>
                <a:gd name="T40" fmla="*/ 122 w 477"/>
                <a:gd name="T41" fmla="*/ 255 h 324"/>
                <a:gd name="T42" fmla="*/ 200 w 477"/>
                <a:gd name="T43" fmla="*/ 255 h 324"/>
                <a:gd name="T44" fmla="*/ 227 w 477"/>
                <a:gd name="T45" fmla="*/ 273 h 324"/>
                <a:gd name="T46" fmla="*/ 253 w 477"/>
                <a:gd name="T47" fmla="*/ 299 h 324"/>
                <a:gd name="T48" fmla="*/ 296 w 477"/>
                <a:gd name="T49" fmla="*/ 377 h 324"/>
                <a:gd name="T50" fmla="*/ 323 w 477"/>
                <a:gd name="T51" fmla="*/ 377 h 324"/>
                <a:gd name="T52" fmla="*/ 375 w 477"/>
                <a:gd name="T53" fmla="*/ 422 h 324"/>
                <a:gd name="T54" fmla="*/ 401 w 477"/>
                <a:gd name="T55" fmla="*/ 422 h 324"/>
                <a:gd name="T56" fmla="*/ 418 w 477"/>
                <a:gd name="T57" fmla="*/ 403 h 324"/>
                <a:gd name="T58" fmla="*/ 497 w 477"/>
                <a:gd name="T59" fmla="*/ 351 h 324"/>
                <a:gd name="T60" fmla="*/ 568 w 477"/>
                <a:gd name="T61" fmla="*/ 299 h 324"/>
                <a:gd name="T62" fmla="*/ 619 w 477"/>
                <a:gd name="T63" fmla="*/ 273 h 3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77"/>
                <a:gd name="T97" fmla="*/ 0 h 324"/>
                <a:gd name="T98" fmla="*/ 477 w 477"/>
                <a:gd name="T99" fmla="*/ 324 h 3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77" h="324">
                  <a:moveTo>
                    <a:pt x="456" y="209"/>
                  </a:moveTo>
                  <a:lnTo>
                    <a:pt x="456" y="195"/>
                  </a:lnTo>
                  <a:lnTo>
                    <a:pt x="476" y="175"/>
                  </a:lnTo>
                  <a:lnTo>
                    <a:pt x="437" y="175"/>
                  </a:lnTo>
                  <a:lnTo>
                    <a:pt x="405" y="175"/>
                  </a:lnTo>
                  <a:lnTo>
                    <a:pt x="366" y="155"/>
                  </a:lnTo>
                  <a:lnTo>
                    <a:pt x="347" y="114"/>
                  </a:lnTo>
                  <a:lnTo>
                    <a:pt x="347" y="94"/>
                  </a:lnTo>
                  <a:lnTo>
                    <a:pt x="328" y="80"/>
                  </a:lnTo>
                  <a:lnTo>
                    <a:pt x="328" y="40"/>
                  </a:lnTo>
                  <a:lnTo>
                    <a:pt x="308" y="20"/>
                  </a:lnTo>
                  <a:lnTo>
                    <a:pt x="276" y="0"/>
                  </a:lnTo>
                  <a:lnTo>
                    <a:pt x="218" y="20"/>
                  </a:lnTo>
                  <a:lnTo>
                    <a:pt x="186" y="0"/>
                  </a:lnTo>
                  <a:lnTo>
                    <a:pt x="128" y="0"/>
                  </a:lnTo>
                  <a:lnTo>
                    <a:pt x="90" y="60"/>
                  </a:lnTo>
                  <a:lnTo>
                    <a:pt x="57" y="114"/>
                  </a:lnTo>
                  <a:lnTo>
                    <a:pt x="19" y="155"/>
                  </a:lnTo>
                  <a:lnTo>
                    <a:pt x="0" y="175"/>
                  </a:lnTo>
                  <a:lnTo>
                    <a:pt x="38" y="175"/>
                  </a:lnTo>
                  <a:lnTo>
                    <a:pt x="90" y="195"/>
                  </a:lnTo>
                  <a:lnTo>
                    <a:pt x="147" y="195"/>
                  </a:lnTo>
                  <a:lnTo>
                    <a:pt x="167" y="209"/>
                  </a:lnTo>
                  <a:lnTo>
                    <a:pt x="186" y="229"/>
                  </a:lnTo>
                  <a:lnTo>
                    <a:pt x="218" y="289"/>
                  </a:lnTo>
                  <a:lnTo>
                    <a:pt x="238" y="289"/>
                  </a:lnTo>
                  <a:lnTo>
                    <a:pt x="276" y="323"/>
                  </a:lnTo>
                  <a:lnTo>
                    <a:pt x="295" y="323"/>
                  </a:lnTo>
                  <a:lnTo>
                    <a:pt x="308" y="309"/>
                  </a:lnTo>
                  <a:lnTo>
                    <a:pt x="366" y="269"/>
                  </a:lnTo>
                  <a:lnTo>
                    <a:pt x="418" y="229"/>
                  </a:lnTo>
                  <a:lnTo>
                    <a:pt x="456" y="209"/>
                  </a:lnTo>
                </a:path>
              </a:pathLst>
            </a:custGeom>
            <a:solidFill>
              <a:srgbClr val="F7EAC5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/>
            </a:p>
          </p:txBody>
        </p:sp>
        <p:sp>
          <p:nvSpPr>
            <p:cNvPr id="234" name="Freeform 24"/>
            <p:cNvSpPr>
              <a:spLocks/>
            </p:cNvSpPr>
            <p:nvPr/>
          </p:nvSpPr>
          <p:spPr bwMode="auto">
            <a:xfrm>
              <a:off x="3662" y="2761"/>
              <a:ext cx="350" cy="195"/>
            </a:xfrm>
            <a:custGeom>
              <a:avLst/>
              <a:gdLst>
                <a:gd name="T0" fmla="*/ 26 w 257"/>
                <a:gd name="T1" fmla="*/ 194 h 149"/>
                <a:gd name="T2" fmla="*/ 26 w 257"/>
                <a:gd name="T3" fmla="*/ 175 h 149"/>
                <a:gd name="T4" fmla="*/ 52 w 257"/>
                <a:gd name="T5" fmla="*/ 149 h 149"/>
                <a:gd name="T6" fmla="*/ 0 w 257"/>
                <a:gd name="T7" fmla="*/ 149 h 149"/>
                <a:gd name="T8" fmla="*/ 52 w 257"/>
                <a:gd name="T9" fmla="*/ 123 h 149"/>
                <a:gd name="T10" fmla="*/ 104 w 257"/>
                <a:gd name="T11" fmla="*/ 97 h 149"/>
                <a:gd name="T12" fmla="*/ 147 w 257"/>
                <a:gd name="T13" fmla="*/ 97 h 149"/>
                <a:gd name="T14" fmla="*/ 199 w 257"/>
                <a:gd name="T15" fmla="*/ 69 h 149"/>
                <a:gd name="T16" fmla="*/ 226 w 257"/>
                <a:gd name="T17" fmla="*/ 26 h 149"/>
                <a:gd name="T18" fmla="*/ 252 w 257"/>
                <a:gd name="T19" fmla="*/ 0 h 149"/>
                <a:gd name="T20" fmla="*/ 270 w 257"/>
                <a:gd name="T21" fmla="*/ 43 h 149"/>
                <a:gd name="T22" fmla="*/ 349 w 257"/>
                <a:gd name="T23" fmla="*/ 43 h 149"/>
                <a:gd name="T24" fmla="*/ 321 w 257"/>
                <a:gd name="T25" fmla="*/ 69 h 149"/>
                <a:gd name="T26" fmla="*/ 321 w 257"/>
                <a:gd name="T27" fmla="*/ 97 h 149"/>
                <a:gd name="T28" fmla="*/ 270 w 257"/>
                <a:gd name="T29" fmla="*/ 123 h 149"/>
                <a:gd name="T30" fmla="*/ 252 w 257"/>
                <a:gd name="T31" fmla="*/ 175 h 149"/>
                <a:gd name="T32" fmla="*/ 121 w 257"/>
                <a:gd name="T33" fmla="*/ 175 h 149"/>
                <a:gd name="T34" fmla="*/ 26 w 257"/>
                <a:gd name="T35" fmla="*/ 194 h 1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7"/>
                <a:gd name="T55" fmla="*/ 0 h 149"/>
                <a:gd name="T56" fmla="*/ 257 w 257"/>
                <a:gd name="T57" fmla="*/ 149 h 1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7" h="149">
                  <a:moveTo>
                    <a:pt x="19" y="148"/>
                  </a:moveTo>
                  <a:lnTo>
                    <a:pt x="19" y="134"/>
                  </a:lnTo>
                  <a:lnTo>
                    <a:pt x="38" y="114"/>
                  </a:lnTo>
                  <a:lnTo>
                    <a:pt x="0" y="114"/>
                  </a:lnTo>
                  <a:lnTo>
                    <a:pt x="38" y="94"/>
                  </a:lnTo>
                  <a:lnTo>
                    <a:pt x="76" y="74"/>
                  </a:lnTo>
                  <a:lnTo>
                    <a:pt x="108" y="74"/>
                  </a:lnTo>
                  <a:lnTo>
                    <a:pt x="146" y="53"/>
                  </a:lnTo>
                  <a:lnTo>
                    <a:pt x="166" y="20"/>
                  </a:lnTo>
                  <a:lnTo>
                    <a:pt x="185" y="0"/>
                  </a:lnTo>
                  <a:lnTo>
                    <a:pt x="198" y="33"/>
                  </a:lnTo>
                  <a:lnTo>
                    <a:pt x="256" y="33"/>
                  </a:lnTo>
                  <a:lnTo>
                    <a:pt x="236" y="53"/>
                  </a:lnTo>
                  <a:lnTo>
                    <a:pt x="236" y="74"/>
                  </a:lnTo>
                  <a:lnTo>
                    <a:pt x="198" y="94"/>
                  </a:lnTo>
                  <a:lnTo>
                    <a:pt x="185" y="134"/>
                  </a:lnTo>
                  <a:lnTo>
                    <a:pt x="89" y="134"/>
                  </a:lnTo>
                  <a:lnTo>
                    <a:pt x="19" y="148"/>
                  </a:lnTo>
                </a:path>
              </a:pathLst>
            </a:custGeom>
            <a:solidFill>
              <a:srgbClr val="FFC00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/>
            </a:p>
          </p:txBody>
        </p:sp>
        <p:sp>
          <p:nvSpPr>
            <p:cNvPr id="235" name="Freeform 25"/>
            <p:cNvSpPr>
              <a:spLocks/>
            </p:cNvSpPr>
            <p:nvPr/>
          </p:nvSpPr>
          <p:spPr bwMode="auto">
            <a:xfrm>
              <a:off x="3913" y="2532"/>
              <a:ext cx="192" cy="275"/>
            </a:xfrm>
            <a:custGeom>
              <a:avLst/>
              <a:gdLst>
                <a:gd name="T0" fmla="*/ 95 w 142"/>
                <a:gd name="T1" fmla="*/ 274 h 211"/>
                <a:gd name="T2" fmla="*/ 146 w 142"/>
                <a:gd name="T3" fmla="*/ 176 h 211"/>
                <a:gd name="T4" fmla="*/ 164 w 142"/>
                <a:gd name="T5" fmla="*/ 78 h 211"/>
                <a:gd name="T6" fmla="*/ 191 w 142"/>
                <a:gd name="T7" fmla="*/ 26 h 211"/>
                <a:gd name="T8" fmla="*/ 164 w 142"/>
                <a:gd name="T9" fmla="*/ 0 h 211"/>
                <a:gd name="T10" fmla="*/ 120 w 142"/>
                <a:gd name="T11" fmla="*/ 0 h 211"/>
                <a:gd name="T12" fmla="*/ 95 w 142"/>
                <a:gd name="T13" fmla="*/ 26 h 211"/>
                <a:gd name="T14" fmla="*/ 95 w 142"/>
                <a:gd name="T15" fmla="*/ 52 h 211"/>
                <a:gd name="T16" fmla="*/ 69 w 142"/>
                <a:gd name="T17" fmla="*/ 106 h 211"/>
                <a:gd name="T18" fmla="*/ 69 w 142"/>
                <a:gd name="T19" fmla="*/ 123 h 211"/>
                <a:gd name="T20" fmla="*/ 16 w 142"/>
                <a:gd name="T21" fmla="*/ 176 h 211"/>
                <a:gd name="T22" fmla="*/ 0 w 142"/>
                <a:gd name="T23" fmla="*/ 229 h 211"/>
                <a:gd name="T24" fmla="*/ 16 w 142"/>
                <a:gd name="T25" fmla="*/ 274 h 211"/>
                <a:gd name="T26" fmla="*/ 95 w 142"/>
                <a:gd name="T27" fmla="*/ 274 h 2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2"/>
                <a:gd name="T43" fmla="*/ 0 h 211"/>
                <a:gd name="T44" fmla="*/ 142 w 142"/>
                <a:gd name="T45" fmla="*/ 211 h 2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2" h="211">
                  <a:moveTo>
                    <a:pt x="70" y="210"/>
                  </a:moveTo>
                  <a:lnTo>
                    <a:pt x="108" y="135"/>
                  </a:lnTo>
                  <a:lnTo>
                    <a:pt x="121" y="60"/>
                  </a:lnTo>
                  <a:lnTo>
                    <a:pt x="141" y="20"/>
                  </a:lnTo>
                  <a:lnTo>
                    <a:pt x="121" y="0"/>
                  </a:lnTo>
                  <a:lnTo>
                    <a:pt x="89" y="0"/>
                  </a:lnTo>
                  <a:lnTo>
                    <a:pt x="70" y="20"/>
                  </a:lnTo>
                  <a:lnTo>
                    <a:pt x="70" y="40"/>
                  </a:lnTo>
                  <a:lnTo>
                    <a:pt x="51" y="81"/>
                  </a:lnTo>
                  <a:lnTo>
                    <a:pt x="51" y="94"/>
                  </a:lnTo>
                  <a:lnTo>
                    <a:pt x="12" y="135"/>
                  </a:lnTo>
                  <a:lnTo>
                    <a:pt x="0" y="176"/>
                  </a:lnTo>
                  <a:lnTo>
                    <a:pt x="12" y="210"/>
                  </a:lnTo>
                  <a:lnTo>
                    <a:pt x="70" y="210"/>
                  </a:lnTo>
                </a:path>
              </a:pathLst>
            </a:custGeom>
            <a:solidFill>
              <a:srgbClr val="F7EAC5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/>
            </a:p>
          </p:txBody>
        </p:sp>
        <p:sp>
          <p:nvSpPr>
            <p:cNvPr id="236" name="Freeform 26"/>
            <p:cNvSpPr>
              <a:spLocks/>
            </p:cNvSpPr>
            <p:nvPr/>
          </p:nvSpPr>
          <p:spPr bwMode="auto">
            <a:xfrm>
              <a:off x="3243" y="2261"/>
              <a:ext cx="865" cy="653"/>
            </a:xfrm>
            <a:custGeom>
              <a:avLst/>
              <a:gdLst>
                <a:gd name="T0" fmla="*/ 836 w 637"/>
                <a:gd name="T1" fmla="*/ 246 h 500"/>
                <a:gd name="T2" fmla="*/ 819 w 637"/>
                <a:gd name="T3" fmla="*/ 227 h 500"/>
                <a:gd name="T4" fmla="*/ 836 w 637"/>
                <a:gd name="T5" fmla="*/ 175 h 500"/>
                <a:gd name="T6" fmla="*/ 864 w 637"/>
                <a:gd name="T7" fmla="*/ 149 h 500"/>
                <a:gd name="T8" fmla="*/ 864 w 637"/>
                <a:gd name="T9" fmla="*/ 123 h 500"/>
                <a:gd name="T10" fmla="*/ 793 w 637"/>
                <a:gd name="T11" fmla="*/ 97 h 500"/>
                <a:gd name="T12" fmla="*/ 767 w 637"/>
                <a:gd name="T13" fmla="*/ 97 h 500"/>
                <a:gd name="T14" fmla="*/ 714 w 637"/>
                <a:gd name="T15" fmla="*/ 52 h 500"/>
                <a:gd name="T16" fmla="*/ 671 w 637"/>
                <a:gd name="T17" fmla="*/ 52 h 500"/>
                <a:gd name="T18" fmla="*/ 618 w 637"/>
                <a:gd name="T19" fmla="*/ 26 h 500"/>
                <a:gd name="T20" fmla="*/ 566 w 637"/>
                <a:gd name="T21" fmla="*/ 26 h 500"/>
                <a:gd name="T22" fmla="*/ 523 w 637"/>
                <a:gd name="T23" fmla="*/ 0 h 500"/>
                <a:gd name="T24" fmla="*/ 445 w 637"/>
                <a:gd name="T25" fmla="*/ 0 h 500"/>
                <a:gd name="T26" fmla="*/ 418 w 637"/>
                <a:gd name="T27" fmla="*/ 26 h 500"/>
                <a:gd name="T28" fmla="*/ 375 w 637"/>
                <a:gd name="T29" fmla="*/ 52 h 500"/>
                <a:gd name="T30" fmla="*/ 322 w 637"/>
                <a:gd name="T31" fmla="*/ 26 h 500"/>
                <a:gd name="T32" fmla="*/ 296 w 637"/>
                <a:gd name="T33" fmla="*/ 78 h 500"/>
                <a:gd name="T34" fmla="*/ 270 w 637"/>
                <a:gd name="T35" fmla="*/ 97 h 500"/>
                <a:gd name="T36" fmla="*/ 270 w 637"/>
                <a:gd name="T37" fmla="*/ 149 h 500"/>
                <a:gd name="T38" fmla="*/ 244 w 637"/>
                <a:gd name="T39" fmla="*/ 175 h 500"/>
                <a:gd name="T40" fmla="*/ 270 w 637"/>
                <a:gd name="T41" fmla="*/ 227 h 500"/>
                <a:gd name="T42" fmla="*/ 270 w 637"/>
                <a:gd name="T43" fmla="*/ 246 h 500"/>
                <a:gd name="T44" fmla="*/ 227 w 637"/>
                <a:gd name="T45" fmla="*/ 298 h 500"/>
                <a:gd name="T46" fmla="*/ 122 w 637"/>
                <a:gd name="T47" fmla="*/ 298 h 500"/>
                <a:gd name="T48" fmla="*/ 52 w 637"/>
                <a:gd name="T49" fmla="*/ 325 h 500"/>
                <a:gd name="T50" fmla="*/ 0 w 637"/>
                <a:gd name="T51" fmla="*/ 377 h 500"/>
                <a:gd name="T52" fmla="*/ 0 w 637"/>
                <a:gd name="T53" fmla="*/ 422 h 500"/>
                <a:gd name="T54" fmla="*/ 77 w 637"/>
                <a:gd name="T55" fmla="*/ 422 h 500"/>
                <a:gd name="T56" fmla="*/ 122 w 637"/>
                <a:gd name="T57" fmla="*/ 448 h 500"/>
                <a:gd name="T58" fmla="*/ 200 w 637"/>
                <a:gd name="T59" fmla="*/ 422 h 500"/>
                <a:gd name="T60" fmla="*/ 244 w 637"/>
                <a:gd name="T61" fmla="*/ 448 h 500"/>
                <a:gd name="T62" fmla="*/ 270 w 637"/>
                <a:gd name="T63" fmla="*/ 474 h 500"/>
                <a:gd name="T64" fmla="*/ 270 w 637"/>
                <a:gd name="T65" fmla="*/ 528 h 500"/>
                <a:gd name="T66" fmla="*/ 296 w 637"/>
                <a:gd name="T67" fmla="*/ 545 h 500"/>
                <a:gd name="T68" fmla="*/ 296 w 637"/>
                <a:gd name="T69" fmla="*/ 572 h 500"/>
                <a:gd name="T70" fmla="*/ 322 w 637"/>
                <a:gd name="T71" fmla="*/ 624 h 500"/>
                <a:gd name="T72" fmla="*/ 375 w 637"/>
                <a:gd name="T73" fmla="*/ 652 h 500"/>
                <a:gd name="T74" fmla="*/ 418 w 637"/>
                <a:gd name="T75" fmla="*/ 652 h 500"/>
                <a:gd name="T76" fmla="*/ 471 w 637"/>
                <a:gd name="T77" fmla="*/ 624 h 500"/>
                <a:gd name="T78" fmla="*/ 523 w 637"/>
                <a:gd name="T79" fmla="*/ 598 h 500"/>
                <a:gd name="T80" fmla="*/ 566 w 637"/>
                <a:gd name="T81" fmla="*/ 598 h 500"/>
                <a:gd name="T82" fmla="*/ 618 w 637"/>
                <a:gd name="T83" fmla="*/ 572 h 500"/>
                <a:gd name="T84" fmla="*/ 645 w 637"/>
                <a:gd name="T85" fmla="*/ 528 h 500"/>
                <a:gd name="T86" fmla="*/ 671 w 637"/>
                <a:gd name="T87" fmla="*/ 502 h 500"/>
                <a:gd name="T88" fmla="*/ 688 w 637"/>
                <a:gd name="T89" fmla="*/ 448 h 500"/>
                <a:gd name="T90" fmla="*/ 740 w 637"/>
                <a:gd name="T91" fmla="*/ 396 h 500"/>
                <a:gd name="T92" fmla="*/ 740 w 637"/>
                <a:gd name="T93" fmla="*/ 377 h 500"/>
                <a:gd name="T94" fmla="*/ 767 w 637"/>
                <a:gd name="T95" fmla="*/ 325 h 500"/>
                <a:gd name="T96" fmla="*/ 767 w 637"/>
                <a:gd name="T97" fmla="*/ 298 h 500"/>
                <a:gd name="T98" fmla="*/ 793 w 637"/>
                <a:gd name="T99" fmla="*/ 272 h 500"/>
                <a:gd name="T100" fmla="*/ 836 w 637"/>
                <a:gd name="T101" fmla="*/ 272 h 500"/>
                <a:gd name="T102" fmla="*/ 836 w 637"/>
                <a:gd name="T103" fmla="*/ 246 h 5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37"/>
                <a:gd name="T157" fmla="*/ 0 h 500"/>
                <a:gd name="T158" fmla="*/ 637 w 637"/>
                <a:gd name="T159" fmla="*/ 500 h 5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37" h="500">
                  <a:moveTo>
                    <a:pt x="616" y="188"/>
                  </a:moveTo>
                  <a:lnTo>
                    <a:pt x="603" y="174"/>
                  </a:lnTo>
                  <a:lnTo>
                    <a:pt x="616" y="134"/>
                  </a:lnTo>
                  <a:lnTo>
                    <a:pt x="636" y="114"/>
                  </a:lnTo>
                  <a:lnTo>
                    <a:pt x="636" y="94"/>
                  </a:lnTo>
                  <a:lnTo>
                    <a:pt x="584" y="74"/>
                  </a:lnTo>
                  <a:lnTo>
                    <a:pt x="565" y="74"/>
                  </a:lnTo>
                  <a:lnTo>
                    <a:pt x="526" y="40"/>
                  </a:lnTo>
                  <a:lnTo>
                    <a:pt x="494" y="40"/>
                  </a:lnTo>
                  <a:lnTo>
                    <a:pt x="455" y="20"/>
                  </a:lnTo>
                  <a:lnTo>
                    <a:pt x="417" y="20"/>
                  </a:lnTo>
                  <a:lnTo>
                    <a:pt x="385" y="0"/>
                  </a:lnTo>
                  <a:lnTo>
                    <a:pt x="328" y="0"/>
                  </a:lnTo>
                  <a:lnTo>
                    <a:pt x="308" y="20"/>
                  </a:lnTo>
                  <a:lnTo>
                    <a:pt x="276" y="40"/>
                  </a:lnTo>
                  <a:lnTo>
                    <a:pt x="237" y="20"/>
                  </a:lnTo>
                  <a:lnTo>
                    <a:pt x="218" y="60"/>
                  </a:lnTo>
                  <a:lnTo>
                    <a:pt x="199" y="74"/>
                  </a:lnTo>
                  <a:lnTo>
                    <a:pt x="199" y="114"/>
                  </a:lnTo>
                  <a:lnTo>
                    <a:pt x="180" y="134"/>
                  </a:lnTo>
                  <a:lnTo>
                    <a:pt x="199" y="174"/>
                  </a:lnTo>
                  <a:lnTo>
                    <a:pt x="199" y="188"/>
                  </a:lnTo>
                  <a:lnTo>
                    <a:pt x="167" y="228"/>
                  </a:lnTo>
                  <a:lnTo>
                    <a:pt x="90" y="228"/>
                  </a:lnTo>
                  <a:lnTo>
                    <a:pt x="38" y="249"/>
                  </a:lnTo>
                  <a:lnTo>
                    <a:pt x="0" y="289"/>
                  </a:lnTo>
                  <a:lnTo>
                    <a:pt x="0" y="323"/>
                  </a:lnTo>
                  <a:lnTo>
                    <a:pt x="57" y="323"/>
                  </a:lnTo>
                  <a:lnTo>
                    <a:pt x="90" y="343"/>
                  </a:lnTo>
                  <a:lnTo>
                    <a:pt x="147" y="323"/>
                  </a:lnTo>
                  <a:lnTo>
                    <a:pt x="180" y="343"/>
                  </a:lnTo>
                  <a:lnTo>
                    <a:pt x="199" y="363"/>
                  </a:lnTo>
                  <a:lnTo>
                    <a:pt x="199" y="404"/>
                  </a:lnTo>
                  <a:lnTo>
                    <a:pt x="218" y="417"/>
                  </a:lnTo>
                  <a:lnTo>
                    <a:pt x="218" y="438"/>
                  </a:lnTo>
                  <a:lnTo>
                    <a:pt x="237" y="478"/>
                  </a:lnTo>
                  <a:lnTo>
                    <a:pt x="276" y="499"/>
                  </a:lnTo>
                  <a:lnTo>
                    <a:pt x="308" y="499"/>
                  </a:lnTo>
                  <a:lnTo>
                    <a:pt x="347" y="478"/>
                  </a:lnTo>
                  <a:lnTo>
                    <a:pt x="385" y="458"/>
                  </a:lnTo>
                  <a:lnTo>
                    <a:pt x="417" y="458"/>
                  </a:lnTo>
                  <a:lnTo>
                    <a:pt x="455" y="438"/>
                  </a:lnTo>
                  <a:lnTo>
                    <a:pt x="475" y="404"/>
                  </a:lnTo>
                  <a:lnTo>
                    <a:pt x="494" y="384"/>
                  </a:lnTo>
                  <a:lnTo>
                    <a:pt x="507" y="343"/>
                  </a:lnTo>
                  <a:lnTo>
                    <a:pt x="545" y="303"/>
                  </a:lnTo>
                  <a:lnTo>
                    <a:pt x="545" y="289"/>
                  </a:lnTo>
                  <a:lnTo>
                    <a:pt x="565" y="249"/>
                  </a:lnTo>
                  <a:lnTo>
                    <a:pt x="565" y="228"/>
                  </a:lnTo>
                  <a:lnTo>
                    <a:pt x="584" y="208"/>
                  </a:lnTo>
                  <a:lnTo>
                    <a:pt x="616" y="208"/>
                  </a:lnTo>
                  <a:lnTo>
                    <a:pt x="616" y="188"/>
                  </a:lnTo>
                </a:path>
              </a:pathLst>
            </a:custGeom>
            <a:solidFill>
              <a:srgbClr val="F7EAC5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/>
            </a:p>
          </p:txBody>
        </p:sp>
        <p:sp>
          <p:nvSpPr>
            <p:cNvPr id="237" name="Freeform 27"/>
            <p:cNvSpPr>
              <a:spLocks/>
            </p:cNvSpPr>
            <p:nvPr/>
          </p:nvSpPr>
          <p:spPr bwMode="auto">
            <a:xfrm>
              <a:off x="3566" y="1764"/>
              <a:ext cx="744" cy="799"/>
            </a:xfrm>
            <a:custGeom>
              <a:avLst/>
              <a:gdLst>
                <a:gd name="T0" fmla="*/ 52 w 547"/>
                <a:gd name="T1" fmla="*/ 553 h 613"/>
                <a:gd name="T2" fmla="*/ 95 w 547"/>
                <a:gd name="T3" fmla="*/ 525 h 613"/>
                <a:gd name="T4" fmla="*/ 122 w 547"/>
                <a:gd name="T5" fmla="*/ 499 h 613"/>
                <a:gd name="T6" fmla="*/ 200 w 547"/>
                <a:gd name="T7" fmla="*/ 499 h 613"/>
                <a:gd name="T8" fmla="*/ 243 w 547"/>
                <a:gd name="T9" fmla="*/ 525 h 613"/>
                <a:gd name="T10" fmla="*/ 295 w 547"/>
                <a:gd name="T11" fmla="*/ 525 h 613"/>
                <a:gd name="T12" fmla="*/ 348 w 547"/>
                <a:gd name="T13" fmla="*/ 553 h 613"/>
                <a:gd name="T14" fmla="*/ 392 w 547"/>
                <a:gd name="T15" fmla="*/ 553 h 613"/>
                <a:gd name="T16" fmla="*/ 445 w 547"/>
                <a:gd name="T17" fmla="*/ 596 h 613"/>
                <a:gd name="T18" fmla="*/ 471 w 547"/>
                <a:gd name="T19" fmla="*/ 596 h 613"/>
                <a:gd name="T20" fmla="*/ 541 w 547"/>
                <a:gd name="T21" fmla="*/ 622 h 613"/>
                <a:gd name="T22" fmla="*/ 541 w 547"/>
                <a:gd name="T23" fmla="*/ 649 h 613"/>
                <a:gd name="T24" fmla="*/ 514 w 547"/>
                <a:gd name="T25" fmla="*/ 674 h 613"/>
                <a:gd name="T26" fmla="*/ 496 w 547"/>
                <a:gd name="T27" fmla="*/ 727 h 613"/>
                <a:gd name="T28" fmla="*/ 514 w 547"/>
                <a:gd name="T29" fmla="*/ 744 h 613"/>
                <a:gd name="T30" fmla="*/ 514 w 547"/>
                <a:gd name="T31" fmla="*/ 770 h 613"/>
                <a:gd name="T32" fmla="*/ 541 w 547"/>
                <a:gd name="T33" fmla="*/ 798 h 613"/>
                <a:gd name="T34" fmla="*/ 567 w 547"/>
                <a:gd name="T35" fmla="*/ 770 h 613"/>
                <a:gd name="T36" fmla="*/ 593 w 547"/>
                <a:gd name="T37" fmla="*/ 727 h 613"/>
                <a:gd name="T38" fmla="*/ 593 w 547"/>
                <a:gd name="T39" fmla="*/ 649 h 613"/>
                <a:gd name="T40" fmla="*/ 619 w 547"/>
                <a:gd name="T41" fmla="*/ 596 h 613"/>
                <a:gd name="T42" fmla="*/ 619 w 547"/>
                <a:gd name="T43" fmla="*/ 420 h 613"/>
                <a:gd name="T44" fmla="*/ 646 w 547"/>
                <a:gd name="T45" fmla="*/ 377 h 613"/>
                <a:gd name="T46" fmla="*/ 646 w 547"/>
                <a:gd name="T47" fmla="*/ 403 h 613"/>
                <a:gd name="T48" fmla="*/ 664 w 547"/>
                <a:gd name="T49" fmla="*/ 403 h 613"/>
                <a:gd name="T50" fmla="*/ 715 w 547"/>
                <a:gd name="T51" fmla="*/ 297 h 613"/>
                <a:gd name="T52" fmla="*/ 743 w 547"/>
                <a:gd name="T53" fmla="*/ 271 h 613"/>
                <a:gd name="T54" fmla="*/ 664 w 547"/>
                <a:gd name="T55" fmla="*/ 253 h 613"/>
                <a:gd name="T56" fmla="*/ 664 w 547"/>
                <a:gd name="T57" fmla="*/ 227 h 613"/>
                <a:gd name="T58" fmla="*/ 646 w 547"/>
                <a:gd name="T59" fmla="*/ 201 h 613"/>
                <a:gd name="T60" fmla="*/ 646 w 547"/>
                <a:gd name="T61" fmla="*/ 175 h 613"/>
                <a:gd name="T62" fmla="*/ 664 w 547"/>
                <a:gd name="T63" fmla="*/ 175 h 613"/>
                <a:gd name="T64" fmla="*/ 690 w 547"/>
                <a:gd name="T65" fmla="*/ 147 h 613"/>
                <a:gd name="T66" fmla="*/ 690 w 547"/>
                <a:gd name="T67" fmla="*/ 104 h 613"/>
                <a:gd name="T68" fmla="*/ 664 w 547"/>
                <a:gd name="T69" fmla="*/ 52 h 613"/>
                <a:gd name="T70" fmla="*/ 646 w 547"/>
                <a:gd name="T71" fmla="*/ 52 h 613"/>
                <a:gd name="T72" fmla="*/ 646 w 547"/>
                <a:gd name="T73" fmla="*/ 26 h 613"/>
                <a:gd name="T74" fmla="*/ 541 w 547"/>
                <a:gd name="T75" fmla="*/ 0 h 613"/>
                <a:gd name="T76" fmla="*/ 496 w 547"/>
                <a:gd name="T77" fmla="*/ 52 h 613"/>
                <a:gd name="T78" fmla="*/ 445 w 547"/>
                <a:gd name="T79" fmla="*/ 52 h 613"/>
                <a:gd name="T80" fmla="*/ 445 w 547"/>
                <a:gd name="T81" fmla="*/ 26 h 613"/>
                <a:gd name="T82" fmla="*/ 418 w 547"/>
                <a:gd name="T83" fmla="*/ 0 h 613"/>
                <a:gd name="T84" fmla="*/ 366 w 547"/>
                <a:gd name="T85" fmla="*/ 52 h 613"/>
                <a:gd name="T86" fmla="*/ 269 w 547"/>
                <a:gd name="T87" fmla="*/ 78 h 613"/>
                <a:gd name="T88" fmla="*/ 218 w 547"/>
                <a:gd name="T89" fmla="*/ 52 h 613"/>
                <a:gd name="T90" fmla="*/ 200 w 547"/>
                <a:gd name="T91" fmla="*/ 78 h 613"/>
                <a:gd name="T92" fmla="*/ 200 w 547"/>
                <a:gd name="T93" fmla="*/ 104 h 613"/>
                <a:gd name="T94" fmla="*/ 218 w 547"/>
                <a:gd name="T95" fmla="*/ 121 h 613"/>
                <a:gd name="T96" fmla="*/ 218 w 547"/>
                <a:gd name="T97" fmla="*/ 147 h 613"/>
                <a:gd name="T98" fmla="*/ 174 w 547"/>
                <a:gd name="T99" fmla="*/ 201 h 613"/>
                <a:gd name="T100" fmla="*/ 122 w 547"/>
                <a:gd name="T101" fmla="*/ 201 h 613"/>
                <a:gd name="T102" fmla="*/ 69 w 547"/>
                <a:gd name="T103" fmla="*/ 175 h 613"/>
                <a:gd name="T104" fmla="*/ 52 w 547"/>
                <a:gd name="T105" fmla="*/ 175 h 613"/>
                <a:gd name="T106" fmla="*/ 26 w 547"/>
                <a:gd name="T107" fmla="*/ 201 h 613"/>
                <a:gd name="T108" fmla="*/ 0 w 547"/>
                <a:gd name="T109" fmla="*/ 253 h 613"/>
                <a:gd name="T110" fmla="*/ 26 w 547"/>
                <a:gd name="T111" fmla="*/ 323 h 613"/>
                <a:gd name="T112" fmla="*/ 26 w 547"/>
                <a:gd name="T113" fmla="*/ 420 h 613"/>
                <a:gd name="T114" fmla="*/ 52 w 547"/>
                <a:gd name="T115" fmla="*/ 473 h 613"/>
                <a:gd name="T116" fmla="*/ 52 w 547"/>
                <a:gd name="T117" fmla="*/ 553 h 61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47"/>
                <a:gd name="T178" fmla="*/ 0 h 613"/>
                <a:gd name="T179" fmla="*/ 547 w 547"/>
                <a:gd name="T180" fmla="*/ 613 h 61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47" h="613">
                  <a:moveTo>
                    <a:pt x="38" y="424"/>
                  </a:moveTo>
                  <a:lnTo>
                    <a:pt x="70" y="403"/>
                  </a:lnTo>
                  <a:lnTo>
                    <a:pt x="90" y="383"/>
                  </a:lnTo>
                  <a:lnTo>
                    <a:pt x="147" y="383"/>
                  </a:lnTo>
                  <a:lnTo>
                    <a:pt x="179" y="403"/>
                  </a:lnTo>
                  <a:lnTo>
                    <a:pt x="217" y="403"/>
                  </a:lnTo>
                  <a:lnTo>
                    <a:pt x="256" y="424"/>
                  </a:lnTo>
                  <a:lnTo>
                    <a:pt x="288" y="424"/>
                  </a:lnTo>
                  <a:lnTo>
                    <a:pt x="327" y="457"/>
                  </a:lnTo>
                  <a:lnTo>
                    <a:pt x="346" y="457"/>
                  </a:lnTo>
                  <a:lnTo>
                    <a:pt x="398" y="477"/>
                  </a:lnTo>
                  <a:lnTo>
                    <a:pt x="398" y="498"/>
                  </a:lnTo>
                  <a:lnTo>
                    <a:pt x="378" y="517"/>
                  </a:lnTo>
                  <a:lnTo>
                    <a:pt x="365" y="558"/>
                  </a:lnTo>
                  <a:lnTo>
                    <a:pt x="378" y="571"/>
                  </a:lnTo>
                  <a:lnTo>
                    <a:pt x="378" y="591"/>
                  </a:lnTo>
                  <a:lnTo>
                    <a:pt x="398" y="612"/>
                  </a:lnTo>
                  <a:lnTo>
                    <a:pt x="417" y="591"/>
                  </a:lnTo>
                  <a:lnTo>
                    <a:pt x="436" y="558"/>
                  </a:lnTo>
                  <a:lnTo>
                    <a:pt x="436" y="498"/>
                  </a:lnTo>
                  <a:lnTo>
                    <a:pt x="455" y="457"/>
                  </a:lnTo>
                  <a:lnTo>
                    <a:pt x="455" y="322"/>
                  </a:lnTo>
                  <a:lnTo>
                    <a:pt x="475" y="289"/>
                  </a:lnTo>
                  <a:lnTo>
                    <a:pt x="475" y="309"/>
                  </a:lnTo>
                  <a:lnTo>
                    <a:pt x="488" y="309"/>
                  </a:lnTo>
                  <a:lnTo>
                    <a:pt x="526" y="228"/>
                  </a:lnTo>
                  <a:lnTo>
                    <a:pt x="546" y="208"/>
                  </a:lnTo>
                  <a:lnTo>
                    <a:pt x="488" y="194"/>
                  </a:lnTo>
                  <a:lnTo>
                    <a:pt x="488" y="174"/>
                  </a:lnTo>
                  <a:lnTo>
                    <a:pt x="475" y="154"/>
                  </a:lnTo>
                  <a:lnTo>
                    <a:pt x="475" y="134"/>
                  </a:lnTo>
                  <a:lnTo>
                    <a:pt x="488" y="134"/>
                  </a:lnTo>
                  <a:lnTo>
                    <a:pt x="507" y="113"/>
                  </a:lnTo>
                  <a:lnTo>
                    <a:pt x="507" y="80"/>
                  </a:lnTo>
                  <a:lnTo>
                    <a:pt x="488" y="40"/>
                  </a:lnTo>
                  <a:lnTo>
                    <a:pt x="475" y="40"/>
                  </a:lnTo>
                  <a:lnTo>
                    <a:pt x="475" y="20"/>
                  </a:lnTo>
                  <a:lnTo>
                    <a:pt x="398" y="0"/>
                  </a:lnTo>
                  <a:lnTo>
                    <a:pt x="365" y="40"/>
                  </a:lnTo>
                  <a:lnTo>
                    <a:pt x="327" y="40"/>
                  </a:lnTo>
                  <a:lnTo>
                    <a:pt x="327" y="20"/>
                  </a:lnTo>
                  <a:lnTo>
                    <a:pt x="307" y="0"/>
                  </a:lnTo>
                  <a:lnTo>
                    <a:pt x="269" y="40"/>
                  </a:lnTo>
                  <a:lnTo>
                    <a:pt x="198" y="60"/>
                  </a:lnTo>
                  <a:lnTo>
                    <a:pt x="160" y="40"/>
                  </a:lnTo>
                  <a:lnTo>
                    <a:pt x="147" y="60"/>
                  </a:lnTo>
                  <a:lnTo>
                    <a:pt x="147" y="80"/>
                  </a:lnTo>
                  <a:lnTo>
                    <a:pt x="160" y="93"/>
                  </a:lnTo>
                  <a:lnTo>
                    <a:pt x="160" y="113"/>
                  </a:lnTo>
                  <a:lnTo>
                    <a:pt x="128" y="154"/>
                  </a:lnTo>
                  <a:lnTo>
                    <a:pt x="90" y="154"/>
                  </a:lnTo>
                  <a:lnTo>
                    <a:pt x="51" y="134"/>
                  </a:lnTo>
                  <a:lnTo>
                    <a:pt x="38" y="134"/>
                  </a:lnTo>
                  <a:lnTo>
                    <a:pt x="19" y="154"/>
                  </a:lnTo>
                  <a:lnTo>
                    <a:pt x="0" y="194"/>
                  </a:lnTo>
                  <a:lnTo>
                    <a:pt x="19" y="248"/>
                  </a:lnTo>
                  <a:lnTo>
                    <a:pt x="19" y="322"/>
                  </a:lnTo>
                  <a:lnTo>
                    <a:pt x="38" y="363"/>
                  </a:lnTo>
                  <a:lnTo>
                    <a:pt x="38" y="424"/>
                  </a:lnTo>
                </a:path>
              </a:pathLst>
            </a:custGeom>
            <a:solidFill>
              <a:srgbClr val="FFC00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/>
            </a:p>
          </p:txBody>
        </p:sp>
        <p:sp>
          <p:nvSpPr>
            <p:cNvPr id="238" name="Freeform 28"/>
            <p:cNvSpPr>
              <a:spLocks/>
            </p:cNvSpPr>
            <p:nvPr/>
          </p:nvSpPr>
          <p:spPr bwMode="auto">
            <a:xfrm>
              <a:off x="4212" y="1870"/>
              <a:ext cx="150" cy="168"/>
            </a:xfrm>
            <a:custGeom>
              <a:avLst/>
              <a:gdLst>
                <a:gd name="T0" fmla="*/ 96 w 111"/>
                <a:gd name="T1" fmla="*/ 167 h 129"/>
                <a:gd name="T2" fmla="*/ 149 w 111"/>
                <a:gd name="T3" fmla="*/ 69 h 129"/>
                <a:gd name="T4" fmla="*/ 122 w 111"/>
                <a:gd name="T5" fmla="*/ 43 h 129"/>
                <a:gd name="T6" fmla="*/ 69 w 111"/>
                <a:gd name="T7" fmla="*/ 0 h 129"/>
                <a:gd name="T8" fmla="*/ 43 w 111"/>
                <a:gd name="T9" fmla="*/ 0 h 129"/>
                <a:gd name="T10" fmla="*/ 43 w 111"/>
                <a:gd name="T11" fmla="*/ 43 h 129"/>
                <a:gd name="T12" fmla="*/ 16 w 111"/>
                <a:gd name="T13" fmla="*/ 69 h 129"/>
                <a:gd name="T14" fmla="*/ 0 w 111"/>
                <a:gd name="T15" fmla="*/ 69 h 129"/>
                <a:gd name="T16" fmla="*/ 0 w 111"/>
                <a:gd name="T17" fmla="*/ 96 h 129"/>
                <a:gd name="T18" fmla="*/ 16 w 111"/>
                <a:gd name="T19" fmla="*/ 122 h 129"/>
                <a:gd name="T20" fmla="*/ 16 w 111"/>
                <a:gd name="T21" fmla="*/ 148 h 129"/>
                <a:gd name="T22" fmla="*/ 96 w 111"/>
                <a:gd name="T23" fmla="*/ 167 h 1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1"/>
                <a:gd name="T37" fmla="*/ 0 h 129"/>
                <a:gd name="T38" fmla="*/ 111 w 111"/>
                <a:gd name="T39" fmla="*/ 129 h 1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1" h="129">
                  <a:moveTo>
                    <a:pt x="71" y="128"/>
                  </a:moveTo>
                  <a:lnTo>
                    <a:pt x="110" y="53"/>
                  </a:lnTo>
                  <a:lnTo>
                    <a:pt x="90" y="33"/>
                  </a:lnTo>
                  <a:lnTo>
                    <a:pt x="51" y="0"/>
                  </a:lnTo>
                  <a:lnTo>
                    <a:pt x="32" y="0"/>
                  </a:lnTo>
                  <a:lnTo>
                    <a:pt x="32" y="33"/>
                  </a:lnTo>
                  <a:lnTo>
                    <a:pt x="12" y="53"/>
                  </a:lnTo>
                  <a:lnTo>
                    <a:pt x="0" y="53"/>
                  </a:lnTo>
                  <a:lnTo>
                    <a:pt x="0" y="74"/>
                  </a:lnTo>
                  <a:lnTo>
                    <a:pt x="12" y="94"/>
                  </a:lnTo>
                  <a:lnTo>
                    <a:pt x="12" y="114"/>
                  </a:lnTo>
                  <a:lnTo>
                    <a:pt x="71" y="128"/>
                  </a:lnTo>
                </a:path>
              </a:pathLst>
            </a:custGeom>
            <a:solidFill>
              <a:srgbClr val="FFC00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/>
            </a:p>
          </p:txBody>
        </p:sp>
        <p:sp>
          <p:nvSpPr>
            <p:cNvPr id="239" name="Freeform 29"/>
            <p:cNvSpPr>
              <a:spLocks/>
            </p:cNvSpPr>
            <p:nvPr/>
          </p:nvSpPr>
          <p:spPr bwMode="auto">
            <a:xfrm>
              <a:off x="4229" y="1792"/>
              <a:ext cx="255" cy="150"/>
            </a:xfrm>
            <a:custGeom>
              <a:avLst/>
              <a:gdLst>
                <a:gd name="T0" fmla="*/ 130 w 188"/>
                <a:gd name="T1" fmla="*/ 149 h 115"/>
                <a:gd name="T2" fmla="*/ 174 w 188"/>
                <a:gd name="T3" fmla="*/ 121 h 115"/>
                <a:gd name="T4" fmla="*/ 201 w 188"/>
                <a:gd name="T5" fmla="*/ 77 h 115"/>
                <a:gd name="T6" fmla="*/ 254 w 188"/>
                <a:gd name="T7" fmla="*/ 0 h 115"/>
                <a:gd name="T8" fmla="*/ 174 w 188"/>
                <a:gd name="T9" fmla="*/ 0 h 115"/>
                <a:gd name="T10" fmla="*/ 148 w 188"/>
                <a:gd name="T11" fmla="*/ 26 h 115"/>
                <a:gd name="T12" fmla="*/ 130 w 188"/>
                <a:gd name="T13" fmla="*/ 26 h 115"/>
                <a:gd name="T14" fmla="*/ 79 w 188"/>
                <a:gd name="T15" fmla="*/ 0 h 115"/>
                <a:gd name="T16" fmla="*/ 26 w 188"/>
                <a:gd name="T17" fmla="*/ 0 h 115"/>
                <a:gd name="T18" fmla="*/ 0 w 188"/>
                <a:gd name="T19" fmla="*/ 26 h 115"/>
                <a:gd name="T20" fmla="*/ 26 w 188"/>
                <a:gd name="T21" fmla="*/ 77 h 115"/>
                <a:gd name="T22" fmla="*/ 52 w 188"/>
                <a:gd name="T23" fmla="*/ 77 h 115"/>
                <a:gd name="T24" fmla="*/ 104 w 188"/>
                <a:gd name="T25" fmla="*/ 121 h 115"/>
                <a:gd name="T26" fmla="*/ 130 w 188"/>
                <a:gd name="T27" fmla="*/ 149 h 1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8"/>
                <a:gd name="T43" fmla="*/ 0 h 115"/>
                <a:gd name="T44" fmla="*/ 188 w 188"/>
                <a:gd name="T45" fmla="*/ 115 h 11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8" h="115">
                  <a:moveTo>
                    <a:pt x="96" y="114"/>
                  </a:moveTo>
                  <a:lnTo>
                    <a:pt x="128" y="93"/>
                  </a:lnTo>
                  <a:lnTo>
                    <a:pt x="148" y="59"/>
                  </a:lnTo>
                  <a:lnTo>
                    <a:pt x="187" y="0"/>
                  </a:lnTo>
                  <a:lnTo>
                    <a:pt x="128" y="0"/>
                  </a:lnTo>
                  <a:lnTo>
                    <a:pt x="109" y="20"/>
                  </a:lnTo>
                  <a:lnTo>
                    <a:pt x="96" y="20"/>
                  </a:lnTo>
                  <a:lnTo>
                    <a:pt x="58" y="0"/>
                  </a:lnTo>
                  <a:lnTo>
                    <a:pt x="19" y="0"/>
                  </a:lnTo>
                  <a:lnTo>
                    <a:pt x="0" y="20"/>
                  </a:lnTo>
                  <a:lnTo>
                    <a:pt x="19" y="59"/>
                  </a:lnTo>
                  <a:lnTo>
                    <a:pt x="38" y="59"/>
                  </a:lnTo>
                  <a:lnTo>
                    <a:pt x="77" y="93"/>
                  </a:lnTo>
                  <a:lnTo>
                    <a:pt x="96" y="114"/>
                  </a:lnTo>
                </a:path>
              </a:pathLst>
            </a:custGeom>
            <a:solidFill>
              <a:srgbClr val="F7EAC5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/>
            </a:p>
          </p:txBody>
        </p:sp>
        <p:sp>
          <p:nvSpPr>
            <p:cNvPr id="240" name="Freeform 30"/>
            <p:cNvSpPr>
              <a:spLocks/>
            </p:cNvSpPr>
            <p:nvPr/>
          </p:nvSpPr>
          <p:spPr bwMode="auto">
            <a:xfrm>
              <a:off x="3985" y="1642"/>
              <a:ext cx="525" cy="178"/>
            </a:xfrm>
            <a:custGeom>
              <a:avLst/>
              <a:gdLst>
                <a:gd name="T0" fmla="*/ 524 w 387"/>
                <a:gd name="T1" fmla="*/ 0 h 136"/>
                <a:gd name="T2" fmla="*/ 497 w 387"/>
                <a:gd name="T3" fmla="*/ 0 h 136"/>
                <a:gd name="T4" fmla="*/ 445 w 387"/>
                <a:gd name="T5" fmla="*/ 52 h 136"/>
                <a:gd name="T6" fmla="*/ 392 w 387"/>
                <a:gd name="T7" fmla="*/ 52 h 136"/>
                <a:gd name="T8" fmla="*/ 374 w 387"/>
                <a:gd name="T9" fmla="*/ 52 h 136"/>
                <a:gd name="T10" fmla="*/ 349 w 387"/>
                <a:gd name="T11" fmla="*/ 79 h 136"/>
                <a:gd name="T12" fmla="*/ 296 w 387"/>
                <a:gd name="T13" fmla="*/ 79 h 136"/>
                <a:gd name="T14" fmla="*/ 323 w 387"/>
                <a:gd name="T15" fmla="*/ 26 h 136"/>
                <a:gd name="T16" fmla="*/ 296 w 387"/>
                <a:gd name="T17" fmla="*/ 26 h 136"/>
                <a:gd name="T18" fmla="*/ 244 w 387"/>
                <a:gd name="T19" fmla="*/ 52 h 136"/>
                <a:gd name="T20" fmla="*/ 227 w 387"/>
                <a:gd name="T21" fmla="*/ 79 h 136"/>
                <a:gd name="T22" fmla="*/ 148 w 387"/>
                <a:gd name="T23" fmla="*/ 52 h 136"/>
                <a:gd name="T24" fmla="*/ 122 w 387"/>
                <a:gd name="T25" fmla="*/ 52 h 136"/>
                <a:gd name="T26" fmla="*/ 95 w 387"/>
                <a:gd name="T27" fmla="*/ 26 h 136"/>
                <a:gd name="T28" fmla="*/ 52 w 387"/>
                <a:gd name="T29" fmla="*/ 26 h 136"/>
                <a:gd name="T30" fmla="*/ 26 w 387"/>
                <a:gd name="T31" fmla="*/ 52 h 136"/>
                <a:gd name="T32" fmla="*/ 26 w 387"/>
                <a:gd name="T33" fmla="*/ 97 h 136"/>
                <a:gd name="T34" fmla="*/ 0 w 387"/>
                <a:gd name="T35" fmla="*/ 123 h 136"/>
                <a:gd name="T36" fmla="*/ 26 w 387"/>
                <a:gd name="T37" fmla="*/ 149 h 136"/>
                <a:gd name="T38" fmla="*/ 26 w 387"/>
                <a:gd name="T39" fmla="*/ 177 h 136"/>
                <a:gd name="T40" fmla="*/ 77 w 387"/>
                <a:gd name="T41" fmla="*/ 177 h 136"/>
                <a:gd name="T42" fmla="*/ 122 w 387"/>
                <a:gd name="T43" fmla="*/ 123 h 136"/>
                <a:gd name="T44" fmla="*/ 227 w 387"/>
                <a:gd name="T45" fmla="*/ 149 h 136"/>
                <a:gd name="T46" fmla="*/ 227 w 387"/>
                <a:gd name="T47" fmla="*/ 177 h 136"/>
                <a:gd name="T48" fmla="*/ 244 w 387"/>
                <a:gd name="T49" fmla="*/ 177 h 136"/>
                <a:gd name="T50" fmla="*/ 270 w 387"/>
                <a:gd name="T51" fmla="*/ 149 h 136"/>
                <a:gd name="T52" fmla="*/ 323 w 387"/>
                <a:gd name="T53" fmla="*/ 149 h 136"/>
                <a:gd name="T54" fmla="*/ 374 w 387"/>
                <a:gd name="T55" fmla="*/ 177 h 136"/>
                <a:gd name="T56" fmla="*/ 392 w 387"/>
                <a:gd name="T57" fmla="*/ 177 h 136"/>
                <a:gd name="T58" fmla="*/ 418 w 387"/>
                <a:gd name="T59" fmla="*/ 149 h 136"/>
                <a:gd name="T60" fmla="*/ 497 w 387"/>
                <a:gd name="T61" fmla="*/ 149 h 136"/>
                <a:gd name="T62" fmla="*/ 524 w 387"/>
                <a:gd name="T63" fmla="*/ 79 h 136"/>
                <a:gd name="T64" fmla="*/ 524 w 387"/>
                <a:gd name="T65" fmla="*/ 0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7"/>
                <a:gd name="T100" fmla="*/ 0 h 136"/>
                <a:gd name="T101" fmla="*/ 387 w 387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7" h="136">
                  <a:moveTo>
                    <a:pt x="386" y="0"/>
                  </a:moveTo>
                  <a:lnTo>
                    <a:pt x="366" y="0"/>
                  </a:lnTo>
                  <a:lnTo>
                    <a:pt x="328" y="40"/>
                  </a:lnTo>
                  <a:lnTo>
                    <a:pt x="289" y="40"/>
                  </a:lnTo>
                  <a:lnTo>
                    <a:pt x="276" y="40"/>
                  </a:lnTo>
                  <a:lnTo>
                    <a:pt x="257" y="60"/>
                  </a:lnTo>
                  <a:lnTo>
                    <a:pt x="218" y="60"/>
                  </a:lnTo>
                  <a:lnTo>
                    <a:pt x="238" y="20"/>
                  </a:lnTo>
                  <a:lnTo>
                    <a:pt x="218" y="20"/>
                  </a:lnTo>
                  <a:lnTo>
                    <a:pt x="180" y="40"/>
                  </a:lnTo>
                  <a:lnTo>
                    <a:pt x="167" y="60"/>
                  </a:lnTo>
                  <a:lnTo>
                    <a:pt x="109" y="40"/>
                  </a:lnTo>
                  <a:lnTo>
                    <a:pt x="90" y="40"/>
                  </a:lnTo>
                  <a:lnTo>
                    <a:pt x="70" y="20"/>
                  </a:lnTo>
                  <a:lnTo>
                    <a:pt x="38" y="20"/>
                  </a:lnTo>
                  <a:lnTo>
                    <a:pt x="19" y="40"/>
                  </a:lnTo>
                  <a:lnTo>
                    <a:pt x="19" y="74"/>
                  </a:lnTo>
                  <a:lnTo>
                    <a:pt x="0" y="94"/>
                  </a:lnTo>
                  <a:lnTo>
                    <a:pt x="19" y="114"/>
                  </a:lnTo>
                  <a:lnTo>
                    <a:pt x="19" y="135"/>
                  </a:lnTo>
                  <a:lnTo>
                    <a:pt x="57" y="135"/>
                  </a:lnTo>
                  <a:lnTo>
                    <a:pt x="90" y="94"/>
                  </a:lnTo>
                  <a:lnTo>
                    <a:pt x="167" y="114"/>
                  </a:lnTo>
                  <a:lnTo>
                    <a:pt x="167" y="135"/>
                  </a:lnTo>
                  <a:lnTo>
                    <a:pt x="180" y="135"/>
                  </a:lnTo>
                  <a:lnTo>
                    <a:pt x="199" y="114"/>
                  </a:lnTo>
                  <a:lnTo>
                    <a:pt x="238" y="114"/>
                  </a:lnTo>
                  <a:lnTo>
                    <a:pt x="276" y="135"/>
                  </a:lnTo>
                  <a:lnTo>
                    <a:pt x="289" y="135"/>
                  </a:lnTo>
                  <a:lnTo>
                    <a:pt x="308" y="114"/>
                  </a:lnTo>
                  <a:lnTo>
                    <a:pt x="366" y="114"/>
                  </a:lnTo>
                  <a:lnTo>
                    <a:pt x="386" y="60"/>
                  </a:lnTo>
                  <a:lnTo>
                    <a:pt x="386" y="0"/>
                  </a:lnTo>
                </a:path>
              </a:pathLst>
            </a:custGeom>
            <a:solidFill>
              <a:srgbClr val="FFC00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/>
            </a:p>
          </p:txBody>
        </p:sp>
        <p:sp>
          <p:nvSpPr>
            <p:cNvPr id="241" name="Freeform 31"/>
            <p:cNvSpPr>
              <a:spLocks/>
            </p:cNvSpPr>
            <p:nvPr/>
          </p:nvSpPr>
          <p:spPr bwMode="auto">
            <a:xfrm>
              <a:off x="4133" y="1545"/>
              <a:ext cx="377" cy="178"/>
            </a:xfrm>
            <a:custGeom>
              <a:avLst/>
              <a:gdLst>
                <a:gd name="T0" fmla="*/ 376 w 277"/>
                <a:gd name="T1" fmla="*/ 97 h 136"/>
                <a:gd name="T2" fmla="*/ 348 w 277"/>
                <a:gd name="T3" fmla="*/ 43 h 136"/>
                <a:gd name="T4" fmla="*/ 269 w 277"/>
                <a:gd name="T5" fmla="*/ 43 h 136"/>
                <a:gd name="T6" fmla="*/ 244 w 277"/>
                <a:gd name="T7" fmla="*/ 26 h 136"/>
                <a:gd name="T8" fmla="*/ 226 w 277"/>
                <a:gd name="T9" fmla="*/ 26 h 136"/>
                <a:gd name="T10" fmla="*/ 226 w 277"/>
                <a:gd name="T11" fmla="*/ 43 h 136"/>
                <a:gd name="T12" fmla="*/ 226 w 277"/>
                <a:gd name="T13" fmla="*/ 71 h 136"/>
                <a:gd name="T14" fmla="*/ 121 w 277"/>
                <a:gd name="T15" fmla="*/ 71 h 136"/>
                <a:gd name="T16" fmla="*/ 174 w 277"/>
                <a:gd name="T17" fmla="*/ 26 h 136"/>
                <a:gd name="T18" fmla="*/ 148 w 277"/>
                <a:gd name="T19" fmla="*/ 0 h 136"/>
                <a:gd name="T20" fmla="*/ 121 w 277"/>
                <a:gd name="T21" fmla="*/ 26 h 136"/>
                <a:gd name="T22" fmla="*/ 78 w 277"/>
                <a:gd name="T23" fmla="*/ 43 h 136"/>
                <a:gd name="T24" fmla="*/ 52 w 277"/>
                <a:gd name="T25" fmla="*/ 43 h 136"/>
                <a:gd name="T26" fmla="*/ 26 w 277"/>
                <a:gd name="T27" fmla="*/ 123 h 136"/>
                <a:gd name="T28" fmla="*/ 0 w 277"/>
                <a:gd name="T29" fmla="*/ 149 h 136"/>
                <a:gd name="T30" fmla="*/ 78 w 277"/>
                <a:gd name="T31" fmla="*/ 177 h 136"/>
                <a:gd name="T32" fmla="*/ 95 w 277"/>
                <a:gd name="T33" fmla="*/ 149 h 136"/>
                <a:gd name="T34" fmla="*/ 148 w 277"/>
                <a:gd name="T35" fmla="*/ 123 h 136"/>
                <a:gd name="T36" fmla="*/ 174 w 277"/>
                <a:gd name="T37" fmla="*/ 123 h 136"/>
                <a:gd name="T38" fmla="*/ 148 w 277"/>
                <a:gd name="T39" fmla="*/ 177 h 136"/>
                <a:gd name="T40" fmla="*/ 200 w 277"/>
                <a:gd name="T41" fmla="*/ 177 h 136"/>
                <a:gd name="T42" fmla="*/ 226 w 277"/>
                <a:gd name="T43" fmla="*/ 149 h 136"/>
                <a:gd name="T44" fmla="*/ 297 w 277"/>
                <a:gd name="T45" fmla="*/ 149 h 136"/>
                <a:gd name="T46" fmla="*/ 348 w 277"/>
                <a:gd name="T47" fmla="*/ 97 h 136"/>
                <a:gd name="T48" fmla="*/ 376 w 277"/>
                <a:gd name="T49" fmla="*/ 97 h 1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7"/>
                <a:gd name="T76" fmla="*/ 0 h 136"/>
                <a:gd name="T77" fmla="*/ 277 w 277"/>
                <a:gd name="T78" fmla="*/ 136 h 1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7" h="136">
                  <a:moveTo>
                    <a:pt x="276" y="74"/>
                  </a:moveTo>
                  <a:lnTo>
                    <a:pt x="256" y="33"/>
                  </a:lnTo>
                  <a:lnTo>
                    <a:pt x="198" y="33"/>
                  </a:lnTo>
                  <a:lnTo>
                    <a:pt x="179" y="20"/>
                  </a:lnTo>
                  <a:lnTo>
                    <a:pt x="166" y="20"/>
                  </a:lnTo>
                  <a:lnTo>
                    <a:pt x="166" y="33"/>
                  </a:lnTo>
                  <a:lnTo>
                    <a:pt x="166" y="54"/>
                  </a:lnTo>
                  <a:lnTo>
                    <a:pt x="89" y="54"/>
                  </a:lnTo>
                  <a:lnTo>
                    <a:pt x="128" y="20"/>
                  </a:lnTo>
                  <a:lnTo>
                    <a:pt x="109" y="0"/>
                  </a:lnTo>
                  <a:lnTo>
                    <a:pt x="89" y="20"/>
                  </a:lnTo>
                  <a:lnTo>
                    <a:pt x="57" y="33"/>
                  </a:lnTo>
                  <a:lnTo>
                    <a:pt x="38" y="33"/>
                  </a:lnTo>
                  <a:lnTo>
                    <a:pt x="19" y="94"/>
                  </a:lnTo>
                  <a:lnTo>
                    <a:pt x="0" y="114"/>
                  </a:lnTo>
                  <a:lnTo>
                    <a:pt x="57" y="135"/>
                  </a:lnTo>
                  <a:lnTo>
                    <a:pt x="70" y="114"/>
                  </a:lnTo>
                  <a:lnTo>
                    <a:pt x="109" y="94"/>
                  </a:lnTo>
                  <a:lnTo>
                    <a:pt x="128" y="94"/>
                  </a:lnTo>
                  <a:lnTo>
                    <a:pt x="109" y="135"/>
                  </a:lnTo>
                  <a:lnTo>
                    <a:pt x="147" y="135"/>
                  </a:lnTo>
                  <a:lnTo>
                    <a:pt x="166" y="114"/>
                  </a:lnTo>
                  <a:lnTo>
                    <a:pt x="218" y="114"/>
                  </a:lnTo>
                  <a:lnTo>
                    <a:pt x="256" y="74"/>
                  </a:lnTo>
                  <a:lnTo>
                    <a:pt x="276" y="74"/>
                  </a:lnTo>
                </a:path>
              </a:pathLst>
            </a:custGeom>
            <a:solidFill>
              <a:srgbClr val="FFC00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/>
            </a:p>
          </p:txBody>
        </p:sp>
        <p:sp>
          <p:nvSpPr>
            <p:cNvPr id="242" name="Freeform 32"/>
            <p:cNvSpPr>
              <a:spLocks/>
            </p:cNvSpPr>
            <p:nvPr/>
          </p:nvSpPr>
          <p:spPr bwMode="auto">
            <a:xfrm>
              <a:off x="4186" y="1440"/>
              <a:ext cx="298" cy="177"/>
            </a:xfrm>
            <a:custGeom>
              <a:avLst/>
              <a:gdLst>
                <a:gd name="T0" fmla="*/ 297 w 220"/>
                <a:gd name="T1" fmla="*/ 148 h 136"/>
                <a:gd name="T2" fmla="*/ 270 w 220"/>
                <a:gd name="T3" fmla="*/ 52 h 136"/>
                <a:gd name="T4" fmla="*/ 244 w 220"/>
                <a:gd name="T5" fmla="*/ 26 h 136"/>
                <a:gd name="T6" fmla="*/ 191 w 220"/>
                <a:gd name="T7" fmla="*/ 26 h 136"/>
                <a:gd name="T8" fmla="*/ 122 w 220"/>
                <a:gd name="T9" fmla="*/ 0 h 136"/>
                <a:gd name="T10" fmla="*/ 95 w 220"/>
                <a:gd name="T11" fmla="*/ 0 h 136"/>
                <a:gd name="T12" fmla="*/ 69 w 220"/>
                <a:gd name="T13" fmla="*/ 26 h 136"/>
                <a:gd name="T14" fmla="*/ 43 w 220"/>
                <a:gd name="T15" fmla="*/ 78 h 136"/>
                <a:gd name="T16" fmla="*/ 0 w 220"/>
                <a:gd name="T17" fmla="*/ 148 h 136"/>
                <a:gd name="T18" fmla="*/ 26 w 220"/>
                <a:gd name="T19" fmla="*/ 148 h 136"/>
                <a:gd name="T20" fmla="*/ 69 w 220"/>
                <a:gd name="T21" fmla="*/ 131 h 136"/>
                <a:gd name="T22" fmla="*/ 95 w 220"/>
                <a:gd name="T23" fmla="*/ 105 h 136"/>
                <a:gd name="T24" fmla="*/ 122 w 220"/>
                <a:gd name="T25" fmla="*/ 131 h 136"/>
                <a:gd name="T26" fmla="*/ 69 w 220"/>
                <a:gd name="T27" fmla="*/ 176 h 136"/>
                <a:gd name="T28" fmla="*/ 173 w 220"/>
                <a:gd name="T29" fmla="*/ 176 h 136"/>
                <a:gd name="T30" fmla="*/ 173 w 220"/>
                <a:gd name="T31" fmla="*/ 131 h 136"/>
                <a:gd name="T32" fmla="*/ 191 w 220"/>
                <a:gd name="T33" fmla="*/ 131 h 136"/>
                <a:gd name="T34" fmla="*/ 218 w 220"/>
                <a:gd name="T35" fmla="*/ 148 h 136"/>
                <a:gd name="T36" fmla="*/ 297 w 220"/>
                <a:gd name="T37" fmla="*/ 148 h 1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0"/>
                <a:gd name="T58" fmla="*/ 0 h 136"/>
                <a:gd name="T59" fmla="*/ 220 w 220"/>
                <a:gd name="T60" fmla="*/ 136 h 1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0" h="136">
                  <a:moveTo>
                    <a:pt x="219" y="114"/>
                  </a:moveTo>
                  <a:lnTo>
                    <a:pt x="199" y="40"/>
                  </a:lnTo>
                  <a:lnTo>
                    <a:pt x="180" y="20"/>
                  </a:lnTo>
                  <a:lnTo>
                    <a:pt x="141" y="20"/>
                  </a:lnTo>
                  <a:lnTo>
                    <a:pt x="90" y="0"/>
                  </a:lnTo>
                  <a:lnTo>
                    <a:pt x="70" y="0"/>
                  </a:lnTo>
                  <a:lnTo>
                    <a:pt x="51" y="20"/>
                  </a:lnTo>
                  <a:lnTo>
                    <a:pt x="32" y="60"/>
                  </a:lnTo>
                  <a:lnTo>
                    <a:pt x="0" y="114"/>
                  </a:lnTo>
                  <a:lnTo>
                    <a:pt x="19" y="114"/>
                  </a:lnTo>
                  <a:lnTo>
                    <a:pt x="51" y="101"/>
                  </a:lnTo>
                  <a:lnTo>
                    <a:pt x="70" y="81"/>
                  </a:lnTo>
                  <a:lnTo>
                    <a:pt x="90" y="101"/>
                  </a:lnTo>
                  <a:lnTo>
                    <a:pt x="51" y="135"/>
                  </a:lnTo>
                  <a:lnTo>
                    <a:pt x="128" y="135"/>
                  </a:lnTo>
                  <a:lnTo>
                    <a:pt x="128" y="101"/>
                  </a:lnTo>
                  <a:lnTo>
                    <a:pt x="141" y="101"/>
                  </a:lnTo>
                  <a:lnTo>
                    <a:pt x="161" y="114"/>
                  </a:lnTo>
                  <a:lnTo>
                    <a:pt x="219" y="114"/>
                  </a:lnTo>
                </a:path>
              </a:pathLst>
            </a:custGeom>
            <a:solidFill>
              <a:srgbClr val="FFC00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/>
            </a:p>
          </p:txBody>
        </p:sp>
        <p:sp>
          <p:nvSpPr>
            <p:cNvPr id="243" name="Freeform 33"/>
            <p:cNvSpPr>
              <a:spLocks/>
            </p:cNvSpPr>
            <p:nvPr/>
          </p:nvSpPr>
          <p:spPr bwMode="auto">
            <a:xfrm>
              <a:off x="3959" y="1318"/>
              <a:ext cx="350" cy="380"/>
            </a:xfrm>
            <a:custGeom>
              <a:avLst/>
              <a:gdLst>
                <a:gd name="T0" fmla="*/ 349 w 258"/>
                <a:gd name="T1" fmla="*/ 123 h 291"/>
                <a:gd name="T2" fmla="*/ 270 w 258"/>
                <a:gd name="T3" fmla="*/ 78 h 291"/>
                <a:gd name="T4" fmla="*/ 252 w 258"/>
                <a:gd name="T5" fmla="*/ 78 h 291"/>
                <a:gd name="T6" fmla="*/ 199 w 258"/>
                <a:gd name="T7" fmla="*/ 26 h 291"/>
                <a:gd name="T8" fmla="*/ 121 w 258"/>
                <a:gd name="T9" fmla="*/ 0 h 291"/>
                <a:gd name="T10" fmla="*/ 0 w 258"/>
                <a:gd name="T11" fmla="*/ 0 h 291"/>
                <a:gd name="T12" fmla="*/ 0 w 258"/>
                <a:gd name="T13" fmla="*/ 52 h 291"/>
                <a:gd name="T14" fmla="*/ 0 w 258"/>
                <a:gd name="T15" fmla="*/ 104 h 291"/>
                <a:gd name="T16" fmla="*/ 26 w 258"/>
                <a:gd name="T17" fmla="*/ 202 h 291"/>
                <a:gd name="T18" fmla="*/ 26 w 258"/>
                <a:gd name="T19" fmla="*/ 255 h 291"/>
                <a:gd name="T20" fmla="*/ 77 w 258"/>
                <a:gd name="T21" fmla="*/ 325 h 291"/>
                <a:gd name="T22" fmla="*/ 77 w 258"/>
                <a:gd name="T23" fmla="*/ 351 h 291"/>
                <a:gd name="T24" fmla="*/ 121 w 258"/>
                <a:gd name="T25" fmla="*/ 351 h 291"/>
                <a:gd name="T26" fmla="*/ 148 w 258"/>
                <a:gd name="T27" fmla="*/ 379 h 291"/>
                <a:gd name="T28" fmla="*/ 174 w 258"/>
                <a:gd name="T29" fmla="*/ 379 h 291"/>
                <a:gd name="T30" fmla="*/ 199 w 258"/>
                <a:gd name="T31" fmla="*/ 351 h 291"/>
                <a:gd name="T32" fmla="*/ 227 w 258"/>
                <a:gd name="T33" fmla="*/ 273 h 291"/>
                <a:gd name="T34" fmla="*/ 270 w 258"/>
                <a:gd name="T35" fmla="*/ 202 h 291"/>
                <a:gd name="T36" fmla="*/ 296 w 258"/>
                <a:gd name="T37" fmla="*/ 149 h 291"/>
                <a:gd name="T38" fmla="*/ 322 w 258"/>
                <a:gd name="T39" fmla="*/ 123 h 291"/>
                <a:gd name="T40" fmla="*/ 349 w 258"/>
                <a:gd name="T41" fmla="*/ 123 h 2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8"/>
                <a:gd name="T64" fmla="*/ 0 h 291"/>
                <a:gd name="T65" fmla="*/ 258 w 258"/>
                <a:gd name="T66" fmla="*/ 291 h 2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8" h="291">
                  <a:moveTo>
                    <a:pt x="257" y="94"/>
                  </a:moveTo>
                  <a:lnTo>
                    <a:pt x="199" y="60"/>
                  </a:lnTo>
                  <a:lnTo>
                    <a:pt x="186" y="60"/>
                  </a:lnTo>
                  <a:lnTo>
                    <a:pt x="147" y="20"/>
                  </a:lnTo>
                  <a:lnTo>
                    <a:pt x="89" y="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0" y="80"/>
                  </a:lnTo>
                  <a:lnTo>
                    <a:pt x="19" y="155"/>
                  </a:lnTo>
                  <a:lnTo>
                    <a:pt x="19" y="195"/>
                  </a:lnTo>
                  <a:lnTo>
                    <a:pt x="57" y="249"/>
                  </a:lnTo>
                  <a:lnTo>
                    <a:pt x="57" y="269"/>
                  </a:lnTo>
                  <a:lnTo>
                    <a:pt x="89" y="269"/>
                  </a:lnTo>
                  <a:lnTo>
                    <a:pt x="109" y="290"/>
                  </a:lnTo>
                  <a:lnTo>
                    <a:pt x="128" y="290"/>
                  </a:lnTo>
                  <a:lnTo>
                    <a:pt x="147" y="269"/>
                  </a:lnTo>
                  <a:lnTo>
                    <a:pt x="167" y="209"/>
                  </a:lnTo>
                  <a:lnTo>
                    <a:pt x="199" y="155"/>
                  </a:lnTo>
                  <a:lnTo>
                    <a:pt x="218" y="114"/>
                  </a:lnTo>
                  <a:lnTo>
                    <a:pt x="237" y="94"/>
                  </a:lnTo>
                  <a:lnTo>
                    <a:pt x="257" y="94"/>
                  </a:lnTo>
                </a:path>
              </a:pathLst>
            </a:custGeom>
            <a:solidFill>
              <a:srgbClr val="FFC00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/>
            </a:p>
          </p:txBody>
        </p:sp>
        <p:sp>
          <p:nvSpPr>
            <p:cNvPr id="244" name="Freeform 34"/>
            <p:cNvSpPr>
              <a:spLocks/>
            </p:cNvSpPr>
            <p:nvPr/>
          </p:nvSpPr>
          <p:spPr bwMode="auto">
            <a:xfrm>
              <a:off x="3593" y="1315"/>
              <a:ext cx="446" cy="653"/>
            </a:xfrm>
            <a:custGeom>
              <a:avLst/>
              <a:gdLst>
                <a:gd name="T0" fmla="*/ 339 w 328"/>
                <a:gd name="T1" fmla="*/ 0 h 500"/>
                <a:gd name="T2" fmla="*/ 322 w 328"/>
                <a:gd name="T3" fmla="*/ 26 h 500"/>
                <a:gd name="T4" fmla="*/ 295 w 328"/>
                <a:gd name="T5" fmla="*/ 26 h 500"/>
                <a:gd name="T6" fmla="*/ 269 w 328"/>
                <a:gd name="T7" fmla="*/ 52 h 500"/>
                <a:gd name="T8" fmla="*/ 243 w 328"/>
                <a:gd name="T9" fmla="*/ 106 h 500"/>
                <a:gd name="T10" fmla="*/ 243 w 328"/>
                <a:gd name="T11" fmla="*/ 149 h 500"/>
                <a:gd name="T12" fmla="*/ 216 w 328"/>
                <a:gd name="T13" fmla="*/ 229 h 500"/>
                <a:gd name="T14" fmla="*/ 216 w 328"/>
                <a:gd name="T15" fmla="*/ 273 h 500"/>
                <a:gd name="T16" fmla="*/ 190 w 328"/>
                <a:gd name="T17" fmla="*/ 299 h 500"/>
                <a:gd name="T18" fmla="*/ 121 w 328"/>
                <a:gd name="T19" fmla="*/ 325 h 500"/>
                <a:gd name="T20" fmla="*/ 69 w 328"/>
                <a:gd name="T21" fmla="*/ 353 h 500"/>
                <a:gd name="T22" fmla="*/ 26 w 328"/>
                <a:gd name="T23" fmla="*/ 405 h 500"/>
                <a:gd name="T24" fmla="*/ 0 w 328"/>
                <a:gd name="T25" fmla="*/ 503 h 500"/>
                <a:gd name="T26" fmla="*/ 26 w 328"/>
                <a:gd name="T27" fmla="*/ 598 h 500"/>
                <a:gd name="T28" fmla="*/ 26 w 328"/>
                <a:gd name="T29" fmla="*/ 624 h 500"/>
                <a:gd name="T30" fmla="*/ 44 w 328"/>
                <a:gd name="T31" fmla="*/ 624 h 500"/>
                <a:gd name="T32" fmla="*/ 95 w 328"/>
                <a:gd name="T33" fmla="*/ 652 h 500"/>
                <a:gd name="T34" fmla="*/ 148 w 328"/>
                <a:gd name="T35" fmla="*/ 652 h 500"/>
                <a:gd name="T36" fmla="*/ 190 w 328"/>
                <a:gd name="T37" fmla="*/ 598 h 500"/>
                <a:gd name="T38" fmla="*/ 190 w 328"/>
                <a:gd name="T39" fmla="*/ 572 h 500"/>
                <a:gd name="T40" fmla="*/ 173 w 328"/>
                <a:gd name="T41" fmla="*/ 554 h 500"/>
                <a:gd name="T42" fmla="*/ 173 w 328"/>
                <a:gd name="T43" fmla="*/ 529 h 500"/>
                <a:gd name="T44" fmla="*/ 190 w 328"/>
                <a:gd name="T45" fmla="*/ 503 h 500"/>
                <a:gd name="T46" fmla="*/ 243 w 328"/>
                <a:gd name="T47" fmla="*/ 529 h 500"/>
                <a:gd name="T48" fmla="*/ 339 w 328"/>
                <a:gd name="T49" fmla="*/ 503 h 500"/>
                <a:gd name="T50" fmla="*/ 392 w 328"/>
                <a:gd name="T51" fmla="*/ 449 h 500"/>
                <a:gd name="T52" fmla="*/ 417 w 328"/>
                <a:gd name="T53" fmla="*/ 423 h 500"/>
                <a:gd name="T54" fmla="*/ 417 w 328"/>
                <a:gd name="T55" fmla="*/ 379 h 500"/>
                <a:gd name="T56" fmla="*/ 445 w 328"/>
                <a:gd name="T57" fmla="*/ 353 h 500"/>
                <a:gd name="T58" fmla="*/ 445 w 328"/>
                <a:gd name="T59" fmla="*/ 325 h 500"/>
                <a:gd name="T60" fmla="*/ 392 w 328"/>
                <a:gd name="T61" fmla="*/ 255 h 500"/>
                <a:gd name="T62" fmla="*/ 392 w 328"/>
                <a:gd name="T63" fmla="*/ 202 h 500"/>
                <a:gd name="T64" fmla="*/ 366 w 328"/>
                <a:gd name="T65" fmla="*/ 106 h 500"/>
                <a:gd name="T66" fmla="*/ 366 w 328"/>
                <a:gd name="T67" fmla="*/ 52 h 500"/>
                <a:gd name="T68" fmla="*/ 366 w 328"/>
                <a:gd name="T69" fmla="*/ 0 h 500"/>
                <a:gd name="T70" fmla="*/ 339 w 328"/>
                <a:gd name="T71" fmla="*/ 0 h 5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8"/>
                <a:gd name="T109" fmla="*/ 0 h 500"/>
                <a:gd name="T110" fmla="*/ 328 w 328"/>
                <a:gd name="T111" fmla="*/ 500 h 5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8" h="500">
                  <a:moveTo>
                    <a:pt x="249" y="0"/>
                  </a:moveTo>
                  <a:lnTo>
                    <a:pt x="237" y="20"/>
                  </a:lnTo>
                  <a:lnTo>
                    <a:pt x="217" y="20"/>
                  </a:lnTo>
                  <a:lnTo>
                    <a:pt x="198" y="40"/>
                  </a:lnTo>
                  <a:lnTo>
                    <a:pt x="179" y="81"/>
                  </a:lnTo>
                  <a:lnTo>
                    <a:pt x="179" y="114"/>
                  </a:lnTo>
                  <a:lnTo>
                    <a:pt x="159" y="175"/>
                  </a:lnTo>
                  <a:lnTo>
                    <a:pt x="159" y="209"/>
                  </a:lnTo>
                  <a:lnTo>
                    <a:pt x="140" y="229"/>
                  </a:lnTo>
                  <a:lnTo>
                    <a:pt x="89" y="249"/>
                  </a:lnTo>
                  <a:lnTo>
                    <a:pt x="51" y="270"/>
                  </a:lnTo>
                  <a:lnTo>
                    <a:pt x="19" y="310"/>
                  </a:lnTo>
                  <a:lnTo>
                    <a:pt x="0" y="385"/>
                  </a:lnTo>
                  <a:lnTo>
                    <a:pt x="19" y="458"/>
                  </a:lnTo>
                  <a:lnTo>
                    <a:pt x="19" y="478"/>
                  </a:lnTo>
                  <a:lnTo>
                    <a:pt x="32" y="478"/>
                  </a:lnTo>
                  <a:lnTo>
                    <a:pt x="70" y="499"/>
                  </a:lnTo>
                  <a:lnTo>
                    <a:pt x="109" y="499"/>
                  </a:lnTo>
                  <a:lnTo>
                    <a:pt x="140" y="458"/>
                  </a:lnTo>
                  <a:lnTo>
                    <a:pt x="140" y="438"/>
                  </a:lnTo>
                  <a:lnTo>
                    <a:pt x="127" y="424"/>
                  </a:lnTo>
                  <a:lnTo>
                    <a:pt x="127" y="405"/>
                  </a:lnTo>
                  <a:lnTo>
                    <a:pt x="140" y="385"/>
                  </a:lnTo>
                  <a:lnTo>
                    <a:pt x="179" y="405"/>
                  </a:lnTo>
                  <a:lnTo>
                    <a:pt x="249" y="385"/>
                  </a:lnTo>
                  <a:lnTo>
                    <a:pt x="288" y="344"/>
                  </a:lnTo>
                  <a:lnTo>
                    <a:pt x="307" y="324"/>
                  </a:lnTo>
                  <a:lnTo>
                    <a:pt x="307" y="290"/>
                  </a:lnTo>
                  <a:lnTo>
                    <a:pt x="327" y="270"/>
                  </a:lnTo>
                  <a:lnTo>
                    <a:pt x="327" y="249"/>
                  </a:lnTo>
                  <a:lnTo>
                    <a:pt x="288" y="195"/>
                  </a:lnTo>
                  <a:lnTo>
                    <a:pt x="288" y="155"/>
                  </a:lnTo>
                  <a:lnTo>
                    <a:pt x="269" y="81"/>
                  </a:lnTo>
                  <a:lnTo>
                    <a:pt x="269" y="40"/>
                  </a:lnTo>
                  <a:lnTo>
                    <a:pt x="269" y="0"/>
                  </a:lnTo>
                  <a:lnTo>
                    <a:pt x="249" y="0"/>
                  </a:lnTo>
                </a:path>
              </a:pathLst>
            </a:custGeom>
            <a:solidFill>
              <a:srgbClr val="FFC00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/>
            </a:p>
          </p:txBody>
        </p:sp>
        <p:sp>
          <p:nvSpPr>
            <p:cNvPr id="245" name="Freeform 35"/>
            <p:cNvSpPr>
              <a:spLocks/>
            </p:cNvSpPr>
            <p:nvPr/>
          </p:nvSpPr>
          <p:spPr bwMode="auto">
            <a:xfrm>
              <a:off x="3392" y="1170"/>
              <a:ext cx="544" cy="747"/>
            </a:xfrm>
            <a:custGeom>
              <a:avLst/>
              <a:gdLst>
                <a:gd name="T0" fmla="*/ 175 w 399"/>
                <a:gd name="T1" fmla="*/ 0 h 573"/>
                <a:gd name="T2" fmla="*/ 175 w 399"/>
                <a:gd name="T3" fmla="*/ 78 h 573"/>
                <a:gd name="T4" fmla="*/ 149 w 399"/>
                <a:gd name="T5" fmla="*/ 175 h 573"/>
                <a:gd name="T6" fmla="*/ 123 w 399"/>
                <a:gd name="T7" fmla="*/ 253 h 573"/>
                <a:gd name="T8" fmla="*/ 78 w 399"/>
                <a:gd name="T9" fmla="*/ 297 h 573"/>
                <a:gd name="T10" fmla="*/ 26 w 399"/>
                <a:gd name="T11" fmla="*/ 323 h 573"/>
                <a:gd name="T12" fmla="*/ 0 w 399"/>
                <a:gd name="T13" fmla="*/ 351 h 573"/>
                <a:gd name="T14" fmla="*/ 52 w 399"/>
                <a:gd name="T15" fmla="*/ 351 h 573"/>
                <a:gd name="T16" fmla="*/ 78 w 399"/>
                <a:gd name="T17" fmla="*/ 377 h 573"/>
                <a:gd name="T18" fmla="*/ 78 w 399"/>
                <a:gd name="T19" fmla="*/ 403 h 573"/>
                <a:gd name="T20" fmla="*/ 52 w 399"/>
                <a:gd name="T21" fmla="*/ 447 h 573"/>
                <a:gd name="T22" fmla="*/ 78 w 399"/>
                <a:gd name="T23" fmla="*/ 527 h 573"/>
                <a:gd name="T24" fmla="*/ 123 w 399"/>
                <a:gd name="T25" fmla="*/ 553 h 573"/>
                <a:gd name="T26" fmla="*/ 149 w 399"/>
                <a:gd name="T27" fmla="*/ 527 h 573"/>
                <a:gd name="T28" fmla="*/ 175 w 399"/>
                <a:gd name="T29" fmla="*/ 553 h 573"/>
                <a:gd name="T30" fmla="*/ 175 w 399"/>
                <a:gd name="T31" fmla="*/ 570 h 573"/>
                <a:gd name="T32" fmla="*/ 149 w 399"/>
                <a:gd name="T33" fmla="*/ 597 h 573"/>
                <a:gd name="T34" fmla="*/ 123 w 399"/>
                <a:gd name="T35" fmla="*/ 649 h 573"/>
                <a:gd name="T36" fmla="*/ 149 w 399"/>
                <a:gd name="T37" fmla="*/ 701 h 573"/>
                <a:gd name="T38" fmla="*/ 200 w 399"/>
                <a:gd name="T39" fmla="*/ 746 h 573"/>
                <a:gd name="T40" fmla="*/ 228 w 399"/>
                <a:gd name="T41" fmla="*/ 746 h 573"/>
                <a:gd name="T42" fmla="*/ 200 w 399"/>
                <a:gd name="T43" fmla="*/ 649 h 573"/>
                <a:gd name="T44" fmla="*/ 228 w 399"/>
                <a:gd name="T45" fmla="*/ 553 h 573"/>
                <a:gd name="T46" fmla="*/ 271 w 399"/>
                <a:gd name="T47" fmla="*/ 499 h 573"/>
                <a:gd name="T48" fmla="*/ 323 w 399"/>
                <a:gd name="T49" fmla="*/ 473 h 573"/>
                <a:gd name="T50" fmla="*/ 393 w 399"/>
                <a:gd name="T51" fmla="*/ 447 h 573"/>
                <a:gd name="T52" fmla="*/ 419 w 399"/>
                <a:gd name="T53" fmla="*/ 421 h 573"/>
                <a:gd name="T54" fmla="*/ 419 w 399"/>
                <a:gd name="T55" fmla="*/ 377 h 573"/>
                <a:gd name="T56" fmla="*/ 446 w 399"/>
                <a:gd name="T57" fmla="*/ 297 h 573"/>
                <a:gd name="T58" fmla="*/ 446 w 399"/>
                <a:gd name="T59" fmla="*/ 253 h 573"/>
                <a:gd name="T60" fmla="*/ 472 w 399"/>
                <a:gd name="T61" fmla="*/ 201 h 573"/>
                <a:gd name="T62" fmla="*/ 498 w 399"/>
                <a:gd name="T63" fmla="*/ 175 h 573"/>
                <a:gd name="T64" fmla="*/ 525 w 399"/>
                <a:gd name="T65" fmla="*/ 175 h 573"/>
                <a:gd name="T66" fmla="*/ 543 w 399"/>
                <a:gd name="T67" fmla="*/ 147 h 573"/>
                <a:gd name="T68" fmla="*/ 525 w 399"/>
                <a:gd name="T69" fmla="*/ 147 h 573"/>
                <a:gd name="T70" fmla="*/ 472 w 399"/>
                <a:gd name="T71" fmla="*/ 121 h 573"/>
                <a:gd name="T72" fmla="*/ 393 w 399"/>
                <a:gd name="T73" fmla="*/ 104 h 573"/>
                <a:gd name="T74" fmla="*/ 350 w 399"/>
                <a:gd name="T75" fmla="*/ 78 h 573"/>
                <a:gd name="T76" fmla="*/ 323 w 399"/>
                <a:gd name="T77" fmla="*/ 121 h 573"/>
                <a:gd name="T78" fmla="*/ 323 w 399"/>
                <a:gd name="T79" fmla="*/ 78 h 573"/>
                <a:gd name="T80" fmla="*/ 271 w 399"/>
                <a:gd name="T81" fmla="*/ 52 h 573"/>
                <a:gd name="T82" fmla="*/ 245 w 399"/>
                <a:gd name="T83" fmla="*/ 26 h 573"/>
                <a:gd name="T84" fmla="*/ 175 w 399"/>
                <a:gd name="T85" fmla="*/ 0 h 5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9"/>
                <a:gd name="T130" fmla="*/ 0 h 573"/>
                <a:gd name="T131" fmla="*/ 399 w 399"/>
                <a:gd name="T132" fmla="*/ 573 h 57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9" h="573">
                  <a:moveTo>
                    <a:pt x="128" y="0"/>
                  </a:moveTo>
                  <a:lnTo>
                    <a:pt x="128" y="60"/>
                  </a:lnTo>
                  <a:lnTo>
                    <a:pt x="109" y="134"/>
                  </a:lnTo>
                  <a:lnTo>
                    <a:pt x="90" y="194"/>
                  </a:lnTo>
                  <a:lnTo>
                    <a:pt x="57" y="228"/>
                  </a:lnTo>
                  <a:lnTo>
                    <a:pt x="19" y="248"/>
                  </a:lnTo>
                  <a:lnTo>
                    <a:pt x="0" y="269"/>
                  </a:lnTo>
                  <a:lnTo>
                    <a:pt x="38" y="269"/>
                  </a:lnTo>
                  <a:lnTo>
                    <a:pt x="57" y="289"/>
                  </a:lnTo>
                  <a:lnTo>
                    <a:pt x="57" y="309"/>
                  </a:lnTo>
                  <a:lnTo>
                    <a:pt x="38" y="343"/>
                  </a:lnTo>
                  <a:lnTo>
                    <a:pt x="57" y="404"/>
                  </a:lnTo>
                  <a:lnTo>
                    <a:pt x="90" y="424"/>
                  </a:lnTo>
                  <a:lnTo>
                    <a:pt x="109" y="404"/>
                  </a:lnTo>
                  <a:lnTo>
                    <a:pt x="128" y="424"/>
                  </a:lnTo>
                  <a:lnTo>
                    <a:pt x="128" y="437"/>
                  </a:lnTo>
                  <a:lnTo>
                    <a:pt x="109" y="458"/>
                  </a:lnTo>
                  <a:lnTo>
                    <a:pt x="90" y="498"/>
                  </a:lnTo>
                  <a:lnTo>
                    <a:pt x="109" y="538"/>
                  </a:lnTo>
                  <a:lnTo>
                    <a:pt x="147" y="572"/>
                  </a:lnTo>
                  <a:lnTo>
                    <a:pt x="167" y="572"/>
                  </a:lnTo>
                  <a:lnTo>
                    <a:pt x="147" y="498"/>
                  </a:lnTo>
                  <a:lnTo>
                    <a:pt x="167" y="424"/>
                  </a:lnTo>
                  <a:lnTo>
                    <a:pt x="199" y="383"/>
                  </a:lnTo>
                  <a:lnTo>
                    <a:pt x="237" y="363"/>
                  </a:lnTo>
                  <a:lnTo>
                    <a:pt x="288" y="343"/>
                  </a:lnTo>
                  <a:lnTo>
                    <a:pt x="307" y="323"/>
                  </a:lnTo>
                  <a:lnTo>
                    <a:pt x="307" y="289"/>
                  </a:lnTo>
                  <a:lnTo>
                    <a:pt x="327" y="228"/>
                  </a:lnTo>
                  <a:lnTo>
                    <a:pt x="327" y="194"/>
                  </a:lnTo>
                  <a:lnTo>
                    <a:pt x="346" y="154"/>
                  </a:lnTo>
                  <a:lnTo>
                    <a:pt x="365" y="134"/>
                  </a:lnTo>
                  <a:lnTo>
                    <a:pt x="385" y="134"/>
                  </a:lnTo>
                  <a:lnTo>
                    <a:pt x="398" y="113"/>
                  </a:lnTo>
                  <a:lnTo>
                    <a:pt x="385" y="113"/>
                  </a:lnTo>
                  <a:lnTo>
                    <a:pt x="346" y="93"/>
                  </a:lnTo>
                  <a:lnTo>
                    <a:pt x="288" y="80"/>
                  </a:lnTo>
                  <a:lnTo>
                    <a:pt x="257" y="60"/>
                  </a:lnTo>
                  <a:lnTo>
                    <a:pt x="237" y="93"/>
                  </a:lnTo>
                  <a:lnTo>
                    <a:pt x="237" y="60"/>
                  </a:lnTo>
                  <a:lnTo>
                    <a:pt x="199" y="40"/>
                  </a:lnTo>
                  <a:lnTo>
                    <a:pt x="180" y="20"/>
                  </a:lnTo>
                  <a:lnTo>
                    <a:pt x="128" y="0"/>
                  </a:lnTo>
                </a:path>
              </a:pathLst>
            </a:custGeom>
            <a:solidFill>
              <a:srgbClr val="FFC00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/>
            </a:p>
          </p:txBody>
        </p:sp>
        <p:sp>
          <p:nvSpPr>
            <p:cNvPr id="246" name="Freeform 36"/>
            <p:cNvSpPr>
              <a:spLocks/>
            </p:cNvSpPr>
            <p:nvPr/>
          </p:nvSpPr>
          <p:spPr bwMode="auto">
            <a:xfrm>
              <a:off x="3218" y="1515"/>
              <a:ext cx="403" cy="696"/>
            </a:xfrm>
            <a:custGeom>
              <a:avLst/>
              <a:gdLst>
                <a:gd name="T0" fmla="*/ 174 w 297"/>
                <a:gd name="T1" fmla="*/ 0 h 534"/>
                <a:gd name="T2" fmla="*/ 201 w 297"/>
                <a:gd name="T3" fmla="*/ 26 h 534"/>
                <a:gd name="T4" fmla="*/ 201 w 297"/>
                <a:gd name="T5" fmla="*/ 52 h 534"/>
                <a:gd name="T6" fmla="*/ 122 w 297"/>
                <a:gd name="T7" fmla="*/ 123 h 534"/>
                <a:gd name="T8" fmla="*/ 104 w 297"/>
                <a:gd name="T9" fmla="*/ 176 h 534"/>
                <a:gd name="T10" fmla="*/ 104 w 297"/>
                <a:gd name="T11" fmla="*/ 246 h 534"/>
                <a:gd name="T12" fmla="*/ 77 w 297"/>
                <a:gd name="T13" fmla="*/ 298 h 534"/>
                <a:gd name="T14" fmla="*/ 26 w 297"/>
                <a:gd name="T15" fmla="*/ 368 h 534"/>
                <a:gd name="T16" fmla="*/ 0 w 297"/>
                <a:gd name="T17" fmla="*/ 447 h 534"/>
                <a:gd name="T18" fmla="*/ 0 w 297"/>
                <a:gd name="T19" fmla="*/ 517 h 534"/>
                <a:gd name="T20" fmla="*/ 26 w 297"/>
                <a:gd name="T21" fmla="*/ 597 h 534"/>
                <a:gd name="T22" fmla="*/ 0 w 297"/>
                <a:gd name="T23" fmla="*/ 667 h 534"/>
                <a:gd name="T24" fmla="*/ 26 w 297"/>
                <a:gd name="T25" fmla="*/ 667 h 534"/>
                <a:gd name="T26" fmla="*/ 77 w 297"/>
                <a:gd name="T27" fmla="*/ 650 h 534"/>
                <a:gd name="T28" fmla="*/ 122 w 297"/>
                <a:gd name="T29" fmla="*/ 650 h 534"/>
                <a:gd name="T30" fmla="*/ 148 w 297"/>
                <a:gd name="T31" fmla="*/ 667 h 534"/>
                <a:gd name="T32" fmla="*/ 201 w 297"/>
                <a:gd name="T33" fmla="*/ 695 h 534"/>
                <a:gd name="T34" fmla="*/ 227 w 297"/>
                <a:gd name="T35" fmla="*/ 667 h 534"/>
                <a:gd name="T36" fmla="*/ 270 w 297"/>
                <a:gd name="T37" fmla="*/ 650 h 534"/>
                <a:gd name="T38" fmla="*/ 375 w 297"/>
                <a:gd name="T39" fmla="*/ 667 h 534"/>
                <a:gd name="T40" fmla="*/ 375 w 297"/>
                <a:gd name="T41" fmla="*/ 571 h 534"/>
                <a:gd name="T42" fmla="*/ 349 w 297"/>
                <a:gd name="T43" fmla="*/ 500 h 534"/>
                <a:gd name="T44" fmla="*/ 375 w 297"/>
                <a:gd name="T45" fmla="*/ 447 h 534"/>
                <a:gd name="T46" fmla="*/ 402 w 297"/>
                <a:gd name="T47" fmla="*/ 421 h 534"/>
                <a:gd name="T48" fmla="*/ 402 w 297"/>
                <a:gd name="T49" fmla="*/ 395 h 534"/>
                <a:gd name="T50" fmla="*/ 375 w 297"/>
                <a:gd name="T51" fmla="*/ 395 h 534"/>
                <a:gd name="T52" fmla="*/ 323 w 297"/>
                <a:gd name="T53" fmla="*/ 351 h 534"/>
                <a:gd name="T54" fmla="*/ 296 w 297"/>
                <a:gd name="T55" fmla="*/ 298 h 534"/>
                <a:gd name="T56" fmla="*/ 323 w 297"/>
                <a:gd name="T57" fmla="*/ 246 h 534"/>
                <a:gd name="T58" fmla="*/ 349 w 297"/>
                <a:gd name="T59" fmla="*/ 219 h 534"/>
                <a:gd name="T60" fmla="*/ 349 w 297"/>
                <a:gd name="T61" fmla="*/ 202 h 534"/>
                <a:gd name="T62" fmla="*/ 323 w 297"/>
                <a:gd name="T63" fmla="*/ 176 h 534"/>
                <a:gd name="T64" fmla="*/ 296 w 297"/>
                <a:gd name="T65" fmla="*/ 202 h 534"/>
                <a:gd name="T66" fmla="*/ 252 w 297"/>
                <a:gd name="T67" fmla="*/ 176 h 534"/>
                <a:gd name="T68" fmla="*/ 227 w 297"/>
                <a:gd name="T69" fmla="*/ 96 h 534"/>
                <a:gd name="T70" fmla="*/ 252 w 297"/>
                <a:gd name="T71" fmla="*/ 52 h 534"/>
                <a:gd name="T72" fmla="*/ 252 w 297"/>
                <a:gd name="T73" fmla="*/ 26 h 534"/>
                <a:gd name="T74" fmla="*/ 227 w 297"/>
                <a:gd name="T75" fmla="*/ 0 h 534"/>
                <a:gd name="T76" fmla="*/ 174 w 297"/>
                <a:gd name="T77" fmla="*/ 0 h 53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97"/>
                <a:gd name="T118" fmla="*/ 0 h 534"/>
                <a:gd name="T119" fmla="*/ 297 w 297"/>
                <a:gd name="T120" fmla="*/ 534 h 53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97" h="534">
                  <a:moveTo>
                    <a:pt x="128" y="0"/>
                  </a:moveTo>
                  <a:lnTo>
                    <a:pt x="148" y="20"/>
                  </a:lnTo>
                  <a:lnTo>
                    <a:pt x="148" y="40"/>
                  </a:lnTo>
                  <a:lnTo>
                    <a:pt x="90" y="94"/>
                  </a:lnTo>
                  <a:lnTo>
                    <a:pt x="77" y="135"/>
                  </a:lnTo>
                  <a:lnTo>
                    <a:pt x="77" y="189"/>
                  </a:lnTo>
                  <a:lnTo>
                    <a:pt x="57" y="229"/>
                  </a:lnTo>
                  <a:lnTo>
                    <a:pt x="19" y="282"/>
                  </a:lnTo>
                  <a:lnTo>
                    <a:pt x="0" y="343"/>
                  </a:lnTo>
                  <a:lnTo>
                    <a:pt x="0" y="397"/>
                  </a:lnTo>
                  <a:lnTo>
                    <a:pt x="19" y="458"/>
                  </a:lnTo>
                  <a:lnTo>
                    <a:pt x="0" y="512"/>
                  </a:lnTo>
                  <a:lnTo>
                    <a:pt x="19" y="512"/>
                  </a:lnTo>
                  <a:lnTo>
                    <a:pt x="57" y="499"/>
                  </a:lnTo>
                  <a:lnTo>
                    <a:pt x="90" y="499"/>
                  </a:lnTo>
                  <a:lnTo>
                    <a:pt x="109" y="512"/>
                  </a:lnTo>
                  <a:lnTo>
                    <a:pt x="148" y="533"/>
                  </a:lnTo>
                  <a:lnTo>
                    <a:pt x="167" y="512"/>
                  </a:lnTo>
                  <a:lnTo>
                    <a:pt x="199" y="499"/>
                  </a:lnTo>
                  <a:lnTo>
                    <a:pt x="276" y="512"/>
                  </a:lnTo>
                  <a:lnTo>
                    <a:pt x="276" y="438"/>
                  </a:lnTo>
                  <a:lnTo>
                    <a:pt x="257" y="384"/>
                  </a:lnTo>
                  <a:lnTo>
                    <a:pt x="276" y="343"/>
                  </a:lnTo>
                  <a:lnTo>
                    <a:pt x="296" y="323"/>
                  </a:lnTo>
                  <a:lnTo>
                    <a:pt x="296" y="303"/>
                  </a:lnTo>
                  <a:lnTo>
                    <a:pt x="276" y="303"/>
                  </a:lnTo>
                  <a:lnTo>
                    <a:pt x="238" y="269"/>
                  </a:lnTo>
                  <a:lnTo>
                    <a:pt x="218" y="229"/>
                  </a:lnTo>
                  <a:lnTo>
                    <a:pt x="238" y="189"/>
                  </a:lnTo>
                  <a:lnTo>
                    <a:pt x="257" y="168"/>
                  </a:lnTo>
                  <a:lnTo>
                    <a:pt x="257" y="155"/>
                  </a:lnTo>
                  <a:lnTo>
                    <a:pt x="238" y="135"/>
                  </a:lnTo>
                  <a:lnTo>
                    <a:pt x="218" y="155"/>
                  </a:lnTo>
                  <a:lnTo>
                    <a:pt x="186" y="135"/>
                  </a:lnTo>
                  <a:lnTo>
                    <a:pt x="167" y="74"/>
                  </a:lnTo>
                  <a:lnTo>
                    <a:pt x="186" y="40"/>
                  </a:lnTo>
                  <a:lnTo>
                    <a:pt x="186" y="20"/>
                  </a:lnTo>
                  <a:lnTo>
                    <a:pt x="167" y="0"/>
                  </a:lnTo>
                  <a:lnTo>
                    <a:pt x="128" y="0"/>
                  </a:lnTo>
                </a:path>
              </a:pathLst>
            </a:custGeom>
            <a:solidFill>
              <a:srgbClr val="F7EAC5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/>
            </a:p>
          </p:txBody>
        </p:sp>
        <p:sp>
          <p:nvSpPr>
            <p:cNvPr id="247" name="Freeform 37"/>
            <p:cNvSpPr>
              <a:spLocks/>
            </p:cNvSpPr>
            <p:nvPr/>
          </p:nvSpPr>
          <p:spPr bwMode="auto">
            <a:xfrm>
              <a:off x="3044" y="2164"/>
              <a:ext cx="577" cy="477"/>
            </a:xfrm>
            <a:custGeom>
              <a:avLst/>
              <a:gdLst>
                <a:gd name="T0" fmla="*/ 174 w 425"/>
                <a:gd name="T1" fmla="*/ 17 h 365"/>
                <a:gd name="T2" fmla="*/ 174 w 425"/>
                <a:gd name="T3" fmla="*/ 71 h 365"/>
                <a:gd name="T4" fmla="*/ 148 w 425"/>
                <a:gd name="T5" fmla="*/ 123 h 365"/>
                <a:gd name="T6" fmla="*/ 105 w 425"/>
                <a:gd name="T7" fmla="*/ 149 h 365"/>
                <a:gd name="T8" fmla="*/ 77 w 425"/>
                <a:gd name="T9" fmla="*/ 193 h 365"/>
                <a:gd name="T10" fmla="*/ 26 w 425"/>
                <a:gd name="T11" fmla="*/ 247 h 365"/>
                <a:gd name="T12" fmla="*/ 0 w 425"/>
                <a:gd name="T13" fmla="*/ 325 h 365"/>
                <a:gd name="T14" fmla="*/ 0 w 425"/>
                <a:gd name="T15" fmla="*/ 369 h 365"/>
                <a:gd name="T16" fmla="*/ 52 w 425"/>
                <a:gd name="T17" fmla="*/ 396 h 365"/>
                <a:gd name="T18" fmla="*/ 148 w 425"/>
                <a:gd name="T19" fmla="*/ 476 h 365"/>
                <a:gd name="T20" fmla="*/ 200 w 425"/>
                <a:gd name="T21" fmla="*/ 476 h 365"/>
                <a:gd name="T22" fmla="*/ 253 w 425"/>
                <a:gd name="T23" fmla="*/ 422 h 365"/>
                <a:gd name="T24" fmla="*/ 322 w 425"/>
                <a:gd name="T25" fmla="*/ 396 h 365"/>
                <a:gd name="T26" fmla="*/ 426 w 425"/>
                <a:gd name="T27" fmla="*/ 396 h 365"/>
                <a:gd name="T28" fmla="*/ 470 w 425"/>
                <a:gd name="T29" fmla="*/ 342 h 365"/>
                <a:gd name="T30" fmla="*/ 470 w 425"/>
                <a:gd name="T31" fmla="*/ 325 h 365"/>
                <a:gd name="T32" fmla="*/ 444 w 425"/>
                <a:gd name="T33" fmla="*/ 272 h 365"/>
                <a:gd name="T34" fmla="*/ 470 w 425"/>
                <a:gd name="T35" fmla="*/ 247 h 365"/>
                <a:gd name="T36" fmla="*/ 470 w 425"/>
                <a:gd name="T37" fmla="*/ 193 h 365"/>
                <a:gd name="T38" fmla="*/ 497 w 425"/>
                <a:gd name="T39" fmla="*/ 176 h 365"/>
                <a:gd name="T40" fmla="*/ 523 w 425"/>
                <a:gd name="T41" fmla="*/ 123 h 365"/>
                <a:gd name="T42" fmla="*/ 576 w 425"/>
                <a:gd name="T43" fmla="*/ 149 h 365"/>
                <a:gd name="T44" fmla="*/ 576 w 425"/>
                <a:gd name="T45" fmla="*/ 71 h 365"/>
                <a:gd name="T46" fmla="*/ 548 w 425"/>
                <a:gd name="T47" fmla="*/ 17 h 365"/>
                <a:gd name="T48" fmla="*/ 444 w 425"/>
                <a:gd name="T49" fmla="*/ 0 h 365"/>
                <a:gd name="T50" fmla="*/ 401 w 425"/>
                <a:gd name="T51" fmla="*/ 17 h 365"/>
                <a:gd name="T52" fmla="*/ 375 w 425"/>
                <a:gd name="T53" fmla="*/ 43 h 365"/>
                <a:gd name="T54" fmla="*/ 322 w 425"/>
                <a:gd name="T55" fmla="*/ 17 h 365"/>
                <a:gd name="T56" fmla="*/ 296 w 425"/>
                <a:gd name="T57" fmla="*/ 0 h 365"/>
                <a:gd name="T58" fmla="*/ 253 w 425"/>
                <a:gd name="T59" fmla="*/ 0 h 365"/>
                <a:gd name="T60" fmla="*/ 200 w 425"/>
                <a:gd name="T61" fmla="*/ 17 h 365"/>
                <a:gd name="T62" fmla="*/ 174 w 425"/>
                <a:gd name="T63" fmla="*/ 17 h 36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5"/>
                <a:gd name="T97" fmla="*/ 0 h 365"/>
                <a:gd name="T98" fmla="*/ 425 w 425"/>
                <a:gd name="T99" fmla="*/ 365 h 36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5" h="365">
                  <a:moveTo>
                    <a:pt x="128" y="13"/>
                  </a:moveTo>
                  <a:lnTo>
                    <a:pt x="128" y="54"/>
                  </a:lnTo>
                  <a:lnTo>
                    <a:pt x="109" y="94"/>
                  </a:lnTo>
                  <a:lnTo>
                    <a:pt x="77" y="114"/>
                  </a:lnTo>
                  <a:lnTo>
                    <a:pt x="57" y="148"/>
                  </a:lnTo>
                  <a:lnTo>
                    <a:pt x="19" y="189"/>
                  </a:lnTo>
                  <a:lnTo>
                    <a:pt x="0" y="249"/>
                  </a:lnTo>
                  <a:lnTo>
                    <a:pt x="0" y="282"/>
                  </a:lnTo>
                  <a:lnTo>
                    <a:pt x="38" y="303"/>
                  </a:lnTo>
                  <a:lnTo>
                    <a:pt x="109" y="364"/>
                  </a:lnTo>
                  <a:lnTo>
                    <a:pt x="147" y="364"/>
                  </a:lnTo>
                  <a:lnTo>
                    <a:pt x="186" y="323"/>
                  </a:lnTo>
                  <a:lnTo>
                    <a:pt x="237" y="303"/>
                  </a:lnTo>
                  <a:lnTo>
                    <a:pt x="314" y="303"/>
                  </a:lnTo>
                  <a:lnTo>
                    <a:pt x="346" y="262"/>
                  </a:lnTo>
                  <a:lnTo>
                    <a:pt x="346" y="249"/>
                  </a:lnTo>
                  <a:lnTo>
                    <a:pt x="327" y="208"/>
                  </a:lnTo>
                  <a:lnTo>
                    <a:pt x="346" y="189"/>
                  </a:lnTo>
                  <a:lnTo>
                    <a:pt x="346" y="148"/>
                  </a:lnTo>
                  <a:lnTo>
                    <a:pt x="366" y="135"/>
                  </a:lnTo>
                  <a:lnTo>
                    <a:pt x="385" y="94"/>
                  </a:lnTo>
                  <a:lnTo>
                    <a:pt x="424" y="114"/>
                  </a:lnTo>
                  <a:lnTo>
                    <a:pt x="424" y="54"/>
                  </a:lnTo>
                  <a:lnTo>
                    <a:pt x="404" y="13"/>
                  </a:lnTo>
                  <a:lnTo>
                    <a:pt x="327" y="0"/>
                  </a:lnTo>
                  <a:lnTo>
                    <a:pt x="295" y="13"/>
                  </a:lnTo>
                  <a:lnTo>
                    <a:pt x="276" y="33"/>
                  </a:lnTo>
                  <a:lnTo>
                    <a:pt x="237" y="13"/>
                  </a:lnTo>
                  <a:lnTo>
                    <a:pt x="218" y="0"/>
                  </a:lnTo>
                  <a:lnTo>
                    <a:pt x="186" y="0"/>
                  </a:lnTo>
                  <a:lnTo>
                    <a:pt x="147" y="13"/>
                  </a:lnTo>
                  <a:lnTo>
                    <a:pt x="128" y="13"/>
                  </a:lnTo>
                </a:path>
              </a:pathLst>
            </a:custGeom>
            <a:solidFill>
              <a:srgbClr val="F7EAC5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/>
            </a:p>
          </p:txBody>
        </p:sp>
        <p:sp>
          <p:nvSpPr>
            <p:cNvPr id="248" name="Freeform 38"/>
            <p:cNvSpPr>
              <a:spLocks/>
            </p:cNvSpPr>
            <p:nvPr/>
          </p:nvSpPr>
          <p:spPr bwMode="auto">
            <a:xfrm>
              <a:off x="2747" y="2488"/>
              <a:ext cx="498" cy="548"/>
            </a:xfrm>
            <a:custGeom>
              <a:avLst/>
              <a:gdLst>
                <a:gd name="T0" fmla="*/ 296 w 367"/>
                <a:gd name="T1" fmla="*/ 17 h 419"/>
                <a:gd name="T2" fmla="*/ 278 w 367"/>
                <a:gd name="T3" fmla="*/ 17 h 419"/>
                <a:gd name="T4" fmla="*/ 252 w 367"/>
                <a:gd name="T5" fmla="*/ 0 h 419"/>
                <a:gd name="T6" fmla="*/ 225 w 367"/>
                <a:gd name="T7" fmla="*/ 0 h 419"/>
                <a:gd name="T8" fmla="*/ 199 w 367"/>
                <a:gd name="T9" fmla="*/ 17 h 419"/>
                <a:gd name="T10" fmla="*/ 148 w 367"/>
                <a:gd name="T11" fmla="*/ 43 h 419"/>
                <a:gd name="T12" fmla="*/ 77 w 367"/>
                <a:gd name="T13" fmla="*/ 17 h 419"/>
                <a:gd name="T14" fmla="*/ 26 w 367"/>
                <a:gd name="T15" fmla="*/ 17 h 419"/>
                <a:gd name="T16" fmla="*/ 0 w 367"/>
                <a:gd name="T17" fmla="*/ 43 h 419"/>
                <a:gd name="T18" fmla="*/ 0 w 367"/>
                <a:gd name="T19" fmla="*/ 123 h 419"/>
                <a:gd name="T20" fmla="*/ 26 w 367"/>
                <a:gd name="T21" fmla="*/ 149 h 419"/>
                <a:gd name="T22" fmla="*/ 26 w 367"/>
                <a:gd name="T23" fmla="*/ 194 h 419"/>
                <a:gd name="T24" fmla="*/ 0 w 367"/>
                <a:gd name="T25" fmla="*/ 247 h 419"/>
                <a:gd name="T26" fmla="*/ 0 w 367"/>
                <a:gd name="T27" fmla="*/ 398 h 419"/>
                <a:gd name="T28" fmla="*/ 26 w 367"/>
                <a:gd name="T29" fmla="*/ 424 h 419"/>
                <a:gd name="T30" fmla="*/ 130 w 367"/>
                <a:gd name="T31" fmla="*/ 424 h 419"/>
                <a:gd name="T32" fmla="*/ 148 w 367"/>
                <a:gd name="T33" fmla="*/ 450 h 419"/>
                <a:gd name="T34" fmla="*/ 174 w 367"/>
                <a:gd name="T35" fmla="*/ 519 h 419"/>
                <a:gd name="T36" fmla="*/ 199 w 367"/>
                <a:gd name="T37" fmla="*/ 547 h 419"/>
                <a:gd name="T38" fmla="*/ 252 w 367"/>
                <a:gd name="T39" fmla="*/ 547 h 419"/>
                <a:gd name="T40" fmla="*/ 252 w 367"/>
                <a:gd name="T41" fmla="*/ 519 h 419"/>
                <a:gd name="T42" fmla="*/ 296 w 367"/>
                <a:gd name="T43" fmla="*/ 450 h 419"/>
                <a:gd name="T44" fmla="*/ 322 w 367"/>
                <a:gd name="T45" fmla="*/ 424 h 419"/>
                <a:gd name="T46" fmla="*/ 400 w 367"/>
                <a:gd name="T47" fmla="*/ 344 h 419"/>
                <a:gd name="T48" fmla="*/ 444 w 367"/>
                <a:gd name="T49" fmla="*/ 273 h 419"/>
                <a:gd name="T50" fmla="*/ 497 w 367"/>
                <a:gd name="T51" fmla="*/ 194 h 419"/>
                <a:gd name="T52" fmla="*/ 497 w 367"/>
                <a:gd name="T53" fmla="*/ 149 h 419"/>
                <a:gd name="T54" fmla="*/ 444 w 367"/>
                <a:gd name="T55" fmla="*/ 149 h 419"/>
                <a:gd name="T56" fmla="*/ 347 w 367"/>
                <a:gd name="T57" fmla="*/ 71 h 419"/>
                <a:gd name="T58" fmla="*/ 296 w 367"/>
                <a:gd name="T59" fmla="*/ 43 h 419"/>
                <a:gd name="T60" fmla="*/ 296 w 367"/>
                <a:gd name="T61" fmla="*/ 17 h 41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67"/>
                <a:gd name="T94" fmla="*/ 0 h 419"/>
                <a:gd name="T95" fmla="*/ 367 w 367"/>
                <a:gd name="T96" fmla="*/ 419 h 41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67" h="419">
                  <a:moveTo>
                    <a:pt x="218" y="13"/>
                  </a:moveTo>
                  <a:lnTo>
                    <a:pt x="205" y="13"/>
                  </a:lnTo>
                  <a:lnTo>
                    <a:pt x="186" y="0"/>
                  </a:lnTo>
                  <a:lnTo>
                    <a:pt x="166" y="0"/>
                  </a:lnTo>
                  <a:lnTo>
                    <a:pt x="147" y="13"/>
                  </a:lnTo>
                  <a:lnTo>
                    <a:pt x="109" y="33"/>
                  </a:lnTo>
                  <a:lnTo>
                    <a:pt x="57" y="13"/>
                  </a:lnTo>
                  <a:lnTo>
                    <a:pt x="19" y="13"/>
                  </a:lnTo>
                  <a:lnTo>
                    <a:pt x="0" y="33"/>
                  </a:lnTo>
                  <a:lnTo>
                    <a:pt x="0" y="94"/>
                  </a:lnTo>
                  <a:lnTo>
                    <a:pt x="19" y="114"/>
                  </a:lnTo>
                  <a:lnTo>
                    <a:pt x="19" y="148"/>
                  </a:lnTo>
                  <a:lnTo>
                    <a:pt x="0" y="189"/>
                  </a:lnTo>
                  <a:lnTo>
                    <a:pt x="0" y="304"/>
                  </a:lnTo>
                  <a:lnTo>
                    <a:pt x="19" y="324"/>
                  </a:lnTo>
                  <a:lnTo>
                    <a:pt x="96" y="324"/>
                  </a:lnTo>
                  <a:lnTo>
                    <a:pt x="109" y="344"/>
                  </a:lnTo>
                  <a:lnTo>
                    <a:pt x="128" y="397"/>
                  </a:lnTo>
                  <a:lnTo>
                    <a:pt x="147" y="418"/>
                  </a:lnTo>
                  <a:lnTo>
                    <a:pt x="186" y="418"/>
                  </a:lnTo>
                  <a:lnTo>
                    <a:pt x="186" y="397"/>
                  </a:lnTo>
                  <a:lnTo>
                    <a:pt x="218" y="344"/>
                  </a:lnTo>
                  <a:lnTo>
                    <a:pt x="237" y="324"/>
                  </a:lnTo>
                  <a:lnTo>
                    <a:pt x="295" y="263"/>
                  </a:lnTo>
                  <a:lnTo>
                    <a:pt x="327" y="209"/>
                  </a:lnTo>
                  <a:lnTo>
                    <a:pt x="366" y="148"/>
                  </a:lnTo>
                  <a:lnTo>
                    <a:pt x="366" y="114"/>
                  </a:lnTo>
                  <a:lnTo>
                    <a:pt x="327" y="114"/>
                  </a:lnTo>
                  <a:lnTo>
                    <a:pt x="256" y="54"/>
                  </a:lnTo>
                  <a:lnTo>
                    <a:pt x="218" y="33"/>
                  </a:lnTo>
                  <a:lnTo>
                    <a:pt x="218" y="13"/>
                  </a:lnTo>
                </a:path>
              </a:pathLst>
            </a:custGeom>
            <a:solidFill>
              <a:srgbClr val="F7EAC5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/>
            </a:p>
          </p:txBody>
        </p:sp>
        <p:sp>
          <p:nvSpPr>
            <p:cNvPr id="249" name="Freeform 39"/>
            <p:cNvSpPr>
              <a:spLocks/>
            </p:cNvSpPr>
            <p:nvPr/>
          </p:nvSpPr>
          <p:spPr bwMode="auto">
            <a:xfrm>
              <a:off x="2407" y="1688"/>
              <a:ext cx="838" cy="871"/>
            </a:xfrm>
            <a:custGeom>
              <a:avLst/>
              <a:gdLst>
                <a:gd name="T0" fmla="*/ 837 w 617"/>
                <a:gd name="T1" fmla="*/ 192 h 668"/>
                <a:gd name="T2" fmla="*/ 391 w 617"/>
                <a:gd name="T3" fmla="*/ 175 h 668"/>
                <a:gd name="T4" fmla="*/ 338 w 617"/>
                <a:gd name="T5" fmla="*/ 149 h 668"/>
                <a:gd name="T6" fmla="*/ 322 w 617"/>
                <a:gd name="T7" fmla="*/ 123 h 668"/>
                <a:gd name="T8" fmla="*/ 296 w 617"/>
                <a:gd name="T9" fmla="*/ 70 h 668"/>
                <a:gd name="T10" fmla="*/ 243 w 617"/>
                <a:gd name="T11" fmla="*/ 0 h 668"/>
                <a:gd name="T12" fmla="*/ 243 w 617"/>
                <a:gd name="T13" fmla="*/ 43 h 668"/>
                <a:gd name="T14" fmla="*/ 217 w 617"/>
                <a:gd name="T15" fmla="*/ 96 h 668"/>
                <a:gd name="T16" fmla="*/ 217 w 617"/>
                <a:gd name="T17" fmla="*/ 149 h 668"/>
                <a:gd name="T18" fmla="*/ 16 w 617"/>
                <a:gd name="T19" fmla="*/ 149 h 668"/>
                <a:gd name="T20" fmla="*/ 0 w 617"/>
                <a:gd name="T21" fmla="*/ 192 h 668"/>
                <a:gd name="T22" fmla="*/ 0 w 617"/>
                <a:gd name="T23" fmla="*/ 325 h 668"/>
                <a:gd name="T24" fmla="*/ 121 w 617"/>
                <a:gd name="T25" fmla="*/ 342 h 668"/>
                <a:gd name="T26" fmla="*/ 121 w 617"/>
                <a:gd name="T27" fmla="*/ 447 h 668"/>
                <a:gd name="T28" fmla="*/ 69 w 617"/>
                <a:gd name="T29" fmla="*/ 544 h 668"/>
                <a:gd name="T30" fmla="*/ 95 w 617"/>
                <a:gd name="T31" fmla="*/ 623 h 668"/>
                <a:gd name="T32" fmla="*/ 69 w 617"/>
                <a:gd name="T33" fmla="*/ 649 h 668"/>
                <a:gd name="T34" fmla="*/ 95 w 617"/>
                <a:gd name="T35" fmla="*/ 694 h 668"/>
                <a:gd name="T36" fmla="*/ 95 w 617"/>
                <a:gd name="T37" fmla="*/ 746 h 668"/>
                <a:gd name="T38" fmla="*/ 217 w 617"/>
                <a:gd name="T39" fmla="*/ 772 h 668"/>
                <a:gd name="T40" fmla="*/ 270 w 617"/>
                <a:gd name="T41" fmla="*/ 772 h 668"/>
                <a:gd name="T42" fmla="*/ 270 w 617"/>
                <a:gd name="T43" fmla="*/ 798 h 668"/>
                <a:gd name="T44" fmla="*/ 296 w 617"/>
                <a:gd name="T45" fmla="*/ 842 h 668"/>
                <a:gd name="T46" fmla="*/ 338 w 617"/>
                <a:gd name="T47" fmla="*/ 870 h 668"/>
                <a:gd name="T48" fmla="*/ 338 w 617"/>
                <a:gd name="T49" fmla="*/ 842 h 668"/>
                <a:gd name="T50" fmla="*/ 365 w 617"/>
                <a:gd name="T51" fmla="*/ 816 h 668"/>
                <a:gd name="T52" fmla="*/ 417 w 617"/>
                <a:gd name="T53" fmla="*/ 816 h 668"/>
                <a:gd name="T54" fmla="*/ 486 w 617"/>
                <a:gd name="T55" fmla="*/ 842 h 668"/>
                <a:gd name="T56" fmla="*/ 539 w 617"/>
                <a:gd name="T57" fmla="*/ 816 h 668"/>
                <a:gd name="T58" fmla="*/ 565 w 617"/>
                <a:gd name="T59" fmla="*/ 798 h 668"/>
                <a:gd name="T60" fmla="*/ 592 w 617"/>
                <a:gd name="T61" fmla="*/ 798 h 668"/>
                <a:gd name="T62" fmla="*/ 618 w 617"/>
                <a:gd name="T63" fmla="*/ 816 h 668"/>
                <a:gd name="T64" fmla="*/ 636 w 617"/>
                <a:gd name="T65" fmla="*/ 816 h 668"/>
                <a:gd name="T66" fmla="*/ 636 w 617"/>
                <a:gd name="T67" fmla="*/ 798 h 668"/>
                <a:gd name="T68" fmla="*/ 661 w 617"/>
                <a:gd name="T69" fmla="*/ 721 h 668"/>
                <a:gd name="T70" fmla="*/ 714 w 617"/>
                <a:gd name="T71" fmla="*/ 668 h 668"/>
                <a:gd name="T72" fmla="*/ 740 w 617"/>
                <a:gd name="T73" fmla="*/ 623 h 668"/>
                <a:gd name="T74" fmla="*/ 784 w 617"/>
                <a:gd name="T75" fmla="*/ 597 h 668"/>
                <a:gd name="T76" fmla="*/ 809 w 617"/>
                <a:gd name="T77" fmla="*/ 544 h 668"/>
                <a:gd name="T78" fmla="*/ 809 w 617"/>
                <a:gd name="T79" fmla="*/ 492 h 668"/>
                <a:gd name="T80" fmla="*/ 837 w 617"/>
                <a:gd name="T81" fmla="*/ 421 h 668"/>
                <a:gd name="T82" fmla="*/ 809 w 617"/>
                <a:gd name="T83" fmla="*/ 342 h 668"/>
                <a:gd name="T84" fmla="*/ 809 w 617"/>
                <a:gd name="T85" fmla="*/ 271 h 668"/>
                <a:gd name="T86" fmla="*/ 837 w 617"/>
                <a:gd name="T87" fmla="*/ 192 h 6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17"/>
                <a:gd name="T133" fmla="*/ 0 h 668"/>
                <a:gd name="T134" fmla="*/ 617 w 617"/>
                <a:gd name="T135" fmla="*/ 668 h 66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17" h="668">
                  <a:moveTo>
                    <a:pt x="616" y="147"/>
                  </a:moveTo>
                  <a:lnTo>
                    <a:pt x="288" y="134"/>
                  </a:lnTo>
                  <a:lnTo>
                    <a:pt x="249" y="114"/>
                  </a:lnTo>
                  <a:lnTo>
                    <a:pt x="237" y="94"/>
                  </a:lnTo>
                  <a:lnTo>
                    <a:pt x="218" y="54"/>
                  </a:lnTo>
                  <a:lnTo>
                    <a:pt x="179" y="0"/>
                  </a:lnTo>
                  <a:lnTo>
                    <a:pt x="179" y="33"/>
                  </a:lnTo>
                  <a:lnTo>
                    <a:pt x="160" y="74"/>
                  </a:lnTo>
                  <a:lnTo>
                    <a:pt x="160" y="114"/>
                  </a:lnTo>
                  <a:lnTo>
                    <a:pt x="12" y="114"/>
                  </a:lnTo>
                  <a:lnTo>
                    <a:pt x="0" y="147"/>
                  </a:lnTo>
                  <a:lnTo>
                    <a:pt x="0" y="249"/>
                  </a:lnTo>
                  <a:lnTo>
                    <a:pt x="89" y="262"/>
                  </a:lnTo>
                  <a:lnTo>
                    <a:pt x="89" y="343"/>
                  </a:lnTo>
                  <a:lnTo>
                    <a:pt x="51" y="417"/>
                  </a:lnTo>
                  <a:lnTo>
                    <a:pt x="70" y="478"/>
                  </a:lnTo>
                  <a:lnTo>
                    <a:pt x="51" y="498"/>
                  </a:lnTo>
                  <a:lnTo>
                    <a:pt x="70" y="532"/>
                  </a:lnTo>
                  <a:lnTo>
                    <a:pt x="70" y="572"/>
                  </a:lnTo>
                  <a:lnTo>
                    <a:pt x="160" y="592"/>
                  </a:lnTo>
                  <a:lnTo>
                    <a:pt x="199" y="592"/>
                  </a:lnTo>
                  <a:lnTo>
                    <a:pt x="199" y="612"/>
                  </a:lnTo>
                  <a:lnTo>
                    <a:pt x="218" y="646"/>
                  </a:lnTo>
                  <a:lnTo>
                    <a:pt x="249" y="667"/>
                  </a:lnTo>
                  <a:lnTo>
                    <a:pt x="249" y="646"/>
                  </a:lnTo>
                  <a:lnTo>
                    <a:pt x="269" y="626"/>
                  </a:lnTo>
                  <a:lnTo>
                    <a:pt x="307" y="626"/>
                  </a:lnTo>
                  <a:lnTo>
                    <a:pt x="358" y="646"/>
                  </a:lnTo>
                  <a:lnTo>
                    <a:pt x="397" y="626"/>
                  </a:lnTo>
                  <a:lnTo>
                    <a:pt x="416" y="612"/>
                  </a:lnTo>
                  <a:lnTo>
                    <a:pt x="436" y="612"/>
                  </a:lnTo>
                  <a:lnTo>
                    <a:pt x="455" y="626"/>
                  </a:lnTo>
                  <a:lnTo>
                    <a:pt x="468" y="626"/>
                  </a:lnTo>
                  <a:lnTo>
                    <a:pt x="468" y="612"/>
                  </a:lnTo>
                  <a:lnTo>
                    <a:pt x="487" y="553"/>
                  </a:lnTo>
                  <a:lnTo>
                    <a:pt x="526" y="512"/>
                  </a:lnTo>
                  <a:lnTo>
                    <a:pt x="545" y="478"/>
                  </a:lnTo>
                  <a:lnTo>
                    <a:pt x="577" y="458"/>
                  </a:lnTo>
                  <a:lnTo>
                    <a:pt x="596" y="417"/>
                  </a:lnTo>
                  <a:lnTo>
                    <a:pt x="596" y="377"/>
                  </a:lnTo>
                  <a:lnTo>
                    <a:pt x="616" y="323"/>
                  </a:lnTo>
                  <a:lnTo>
                    <a:pt x="596" y="262"/>
                  </a:lnTo>
                  <a:lnTo>
                    <a:pt x="596" y="208"/>
                  </a:lnTo>
                  <a:lnTo>
                    <a:pt x="616" y="147"/>
                  </a:lnTo>
                </a:path>
              </a:pathLst>
            </a:custGeom>
            <a:solidFill>
              <a:srgbClr val="F7EAC5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/>
            </a:p>
          </p:txBody>
        </p:sp>
        <p:sp>
          <p:nvSpPr>
            <p:cNvPr id="250" name="Freeform 40"/>
            <p:cNvSpPr>
              <a:spLocks/>
            </p:cNvSpPr>
            <p:nvPr/>
          </p:nvSpPr>
          <p:spPr bwMode="auto">
            <a:xfrm>
              <a:off x="1983" y="1760"/>
              <a:ext cx="551" cy="474"/>
            </a:xfrm>
            <a:custGeom>
              <a:avLst/>
              <a:gdLst>
                <a:gd name="T0" fmla="*/ 444 w 406"/>
                <a:gd name="T1" fmla="*/ 78 h 364"/>
                <a:gd name="T2" fmla="*/ 400 w 406"/>
                <a:gd name="T3" fmla="*/ 78 h 364"/>
                <a:gd name="T4" fmla="*/ 375 w 406"/>
                <a:gd name="T5" fmla="*/ 104 h 364"/>
                <a:gd name="T6" fmla="*/ 349 w 406"/>
                <a:gd name="T7" fmla="*/ 104 h 364"/>
                <a:gd name="T8" fmla="*/ 349 w 406"/>
                <a:gd name="T9" fmla="*/ 52 h 364"/>
                <a:gd name="T10" fmla="*/ 322 w 406"/>
                <a:gd name="T11" fmla="*/ 26 h 364"/>
                <a:gd name="T12" fmla="*/ 296 w 406"/>
                <a:gd name="T13" fmla="*/ 26 h 364"/>
                <a:gd name="T14" fmla="*/ 252 w 406"/>
                <a:gd name="T15" fmla="*/ 0 h 364"/>
                <a:gd name="T16" fmla="*/ 200 w 406"/>
                <a:gd name="T17" fmla="*/ 26 h 364"/>
                <a:gd name="T18" fmla="*/ 200 w 406"/>
                <a:gd name="T19" fmla="*/ 52 h 364"/>
                <a:gd name="T20" fmla="*/ 174 w 406"/>
                <a:gd name="T21" fmla="*/ 78 h 364"/>
                <a:gd name="T22" fmla="*/ 130 w 406"/>
                <a:gd name="T23" fmla="*/ 104 h 364"/>
                <a:gd name="T24" fmla="*/ 130 w 406"/>
                <a:gd name="T25" fmla="*/ 121 h 364"/>
                <a:gd name="T26" fmla="*/ 52 w 406"/>
                <a:gd name="T27" fmla="*/ 147 h 364"/>
                <a:gd name="T28" fmla="*/ 0 w 406"/>
                <a:gd name="T29" fmla="*/ 201 h 364"/>
                <a:gd name="T30" fmla="*/ 26 w 406"/>
                <a:gd name="T31" fmla="*/ 227 h 364"/>
                <a:gd name="T32" fmla="*/ 77 w 406"/>
                <a:gd name="T33" fmla="*/ 201 h 364"/>
                <a:gd name="T34" fmla="*/ 105 w 406"/>
                <a:gd name="T35" fmla="*/ 201 h 364"/>
                <a:gd name="T36" fmla="*/ 130 w 406"/>
                <a:gd name="T37" fmla="*/ 227 h 364"/>
                <a:gd name="T38" fmla="*/ 130 w 406"/>
                <a:gd name="T39" fmla="*/ 297 h 364"/>
                <a:gd name="T40" fmla="*/ 174 w 406"/>
                <a:gd name="T41" fmla="*/ 375 h 364"/>
                <a:gd name="T42" fmla="*/ 278 w 406"/>
                <a:gd name="T43" fmla="*/ 402 h 364"/>
                <a:gd name="T44" fmla="*/ 322 w 406"/>
                <a:gd name="T45" fmla="*/ 419 h 364"/>
                <a:gd name="T46" fmla="*/ 444 w 406"/>
                <a:gd name="T47" fmla="*/ 445 h 364"/>
                <a:gd name="T48" fmla="*/ 497 w 406"/>
                <a:gd name="T49" fmla="*/ 473 h 364"/>
                <a:gd name="T50" fmla="*/ 550 w 406"/>
                <a:gd name="T51" fmla="*/ 375 h 364"/>
                <a:gd name="T52" fmla="*/ 550 w 406"/>
                <a:gd name="T53" fmla="*/ 271 h 364"/>
                <a:gd name="T54" fmla="*/ 428 w 406"/>
                <a:gd name="T55" fmla="*/ 253 h 364"/>
                <a:gd name="T56" fmla="*/ 428 w 406"/>
                <a:gd name="T57" fmla="*/ 121 h 364"/>
                <a:gd name="T58" fmla="*/ 444 w 406"/>
                <a:gd name="T59" fmla="*/ 78 h 3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6"/>
                <a:gd name="T91" fmla="*/ 0 h 364"/>
                <a:gd name="T92" fmla="*/ 406 w 406"/>
                <a:gd name="T93" fmla="*/ 364 h 36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6" h="364">
                  <a:moveTo>
                    <a:pt x="327" y="60"/>
                  </a:moveTo>
                  <a:lnTo>
                    <a:pt x="295" y="60"/>
                  </a:lnTo>
                  <a:lnTo>
                    <a:pt x="276" y="80"/>
                  </a:lnTo>
                  <a:lnTo>
                    <a:pt x="257" y="80"/>
                  </a:lnTo>
                  <a:lnTo>
                    <a:pt x="257" y="40"/>
                  </a:lnTo>
                  <a:lnTo>
                    <a:pt x="237" y="20"/>
                  </a:lnTo>
                  <a:lnTo>
                    <a:pt x="218" y="20"/>
                  </a:lnTo>
                  <a:lnTo>
                    <a:pt x="186" y="0"/>
                  </a:lnTo>
                  <a:lnTo>
                    <a:pt x="147" y="20"/>
                  </a:lnTo>
                  <a:lnTo>
                    <a:pt x="147" y="40"/>
                  </a:lnTo>
                  <a:lnTo>
                    <a:pt x="128" y="60"/>
                  </a:lnTo>
                  <a:lnTo>
                    <a:pt x="96" y="80"/>
                  </a:lnTo>
                  <a:lnTo>
                    <a:pt x="96" y="93"/>
                  </a:lnTo>
                  <a:lnTo>
                    <a:pt x="38" y="113"/>
                  </a:lnTo>
                  <a:lnTo>
                    <a:pt x="0" y="154"/>
                  </a:lnTo>
                  <a:lnTo>
                    <a:pt x="19" y="174"/>
                  </a:lnTo>
                  <a:lnTo>
                    <a:pt x="57" y="154"/>
                  </a:lnTo>
                  <a:lnTo>
                    <a:pt x="77" y="154"/>
                  </a:lnTo>
                  <a:lnTo>
                    <a:pt x="96" y="174"/>
                  </a:lnTo>
                  <a:lnTo>
                    <a:pt x="96" y="228"/>
                  </a:lnTo>
                  <a:lnTo>
                    <a:pt x="128" y="288"/>
                  </a:lnTo>
                  <a:lnTo>
                    <a:pt x="205" y="309"/>
                  </a:lnTo>
                  <a:lnTo>
                    <a:pt x="237" y="322"/>
                  </a:lnTo>
                  <a:lnTo>
                    <a:pt x="327" y="342"/>
                  </a:lnTo>
                  <a:lnTo>
                    <a:pt x="366" y="363"/>
                  </a:lnTo>
                  <a:lnTo>
                    <a:pt x="405" y="288"/>
                  </a:lnTo>
                  <a:lnTo>
                    <a:pt x="405" y="208"/>
                  </a:lnTo>
                  <a:lnTo>
                    <a:pt x="315" y="194"/>
                  </a:lnTo>
                  <a:lnTo>
                    <a:pt x="315" y="93"/>
                  </a:lnTo>
                  <a:lnTo>
                    <a:pt x="327" y="60"/>
                  </a:lnTo>
                </a:path>
              </a:pathLst>
            </a:custGeom>
            <a:solidFill>
              <a:srgbClr val="F7EAC5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/>
            </a:p>
          </p:txBody>
        </p:sp>
        <p:sp>
          <p:nvSpPr>
            <p:cNvPr id="251" name="Freeform 41"/>
            <p:cNvSpPr>
              <a:spLocks/>
            </p:cNvSpPr>
            <p:nvPr/>
          </p:nvSpPr>
          <p:spPr bwMode="auto">
            <a:xfrm>
              <a:off x="1440" y="1760"/>
              <a:ext cx="567" cy="298"/>
            </a:xfrm>
            <a:custGeom>
              <a:avLst/>
              <a:gdLst>
                <a:gd name="T0" fmla="*/ 0 w 418"/>
                <a:gd name="T1" fmla="*/ 0 h 229"/>
                <a:gd name="T2" fmla="*/ 52 w 418"/>
                <a:gd name="T3" fmla="*/ 26 h 229"/>
                <a:gd name="T4" fmla="*/ 121 w 418"/>
                <a:gd name="T5" fmla="*/ 52 h 229"/>
                <a:gd name="T6" fmla="*/ 199 w 418"/>
                <a:gd name="T7" fmla="*/ 52 h 229"/>
                <a:gd name="T8" fmla="*/ 270 w 418"/>
                <a:gd name="T9" fmla="*/ 78 h 229"/>
                <a:gd name="T10" fmla="*/ 373 w 418"/>
                <a:gd name="T11" fmla="*/ 121 h 229"/>
                <a:gd name="T12" fmla="*/ 444 w 418"/>
                <a:gd name="T13" fmla="*/ 173 h 229"/>
                <a:gd name="T14" fmla="*/ 539 w 418"/>
                <a:gd name="T15" fmla="*/ 199 h 229"/>
                <a:gd name="T16" fmla="*/ 566 w 418"/>
                <a:gd name="T17" fmla="*/ 226 h 229"/>
                <a:gd name="T18" fmla="*/ 495 w 418"/>
                <a:gd name="T19" fmla="*/ 269 h 229"/>
                <a:gd name="T20" fmla="*/ 391 w 418"/>
                <a:gd name="T21" fmla="*/ 297 h 229"/>
                <a:gd name="T22" fmla="*/ 270 w 418"/>
                <a:gd name="T23" fmla="*/ 297 h 229"/>
                <a:gd name="T24" fmla="*/ 243 w 418"/>
                <a:gd name="T25" fmla="*/ 269 h 229"/>
                <a:gd name="T26" fmla="*/ 243 w 418"/>
                <a:gd name="T27" fmla="*/ 199 h 229"/>
                <a:gd name="T28" fmla="*/ 199 w 418"/>
                <a:gd name="T29" fmla="*/ 252 h 229"/>
                <a:gd name="T30" fmla="*/ 148 w 418"/>
                <a:gd name="T31" fmla="*/ 252 h 229"/>
                <a:gd name="T32" fmla="*/ 121 w 418"/>
                <a:gd name="T33" fmla="*/ 226 h 229"/>
                <a:gd name="T34" fmla="*/ 95 w 418"/>
                <a:gd name="T35" fmla="*/ 226 h 229"/>
                <a:gd name="T36" fmla="*/ 77 w 418"/>
                <a:gd name="T37" fmla="*/ 173 h 229"/>
                <a:gd name="T38" fmla="*/ 26 w 418"/>
                <a:gd name="T39" fmla="*/ 121 h 229"/>
                <a:gd name="T40" fmla="*/ 0 w 418"/>
                <a:gd name="T41" fmla="*/ 78 h 229"/>
                <a:gd name="T42" fmla="*/ 0 w 418"/>
                <a:gd name="T43" fmla="*/ 0 h 22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8"/>
                <a:gd name="T67" fmla="*/ 0 h 229"/>
                <a:gd name="T68" fmla="*/ 418 w 418"/>
                <a:gd name="T69" fmla="*/ 229 h 22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8" h="229">
                  <a:moveTo>
                    <a:pt x="0" y="0"/>
                  </a:moveTo>
                  <a:lnTo>
                    <a:pt x="38" y="20"/>
                  </a:lnTo>
                  <a:lnTo>
                    <a:pt x="89" y="40"/>
                  </a:lnTo>
                  <a:lnTo>
                    <a:pt x="147" y="40"/>
                  </a:lnTo>
                  <a:lnTo>
                    <a:pt x="199" y="60"/>
                  </a:lnTo>
                  <a:lnTo>
                    <a:pt x="275" y="93"/>
                  </a:lnTo>
                  <a:lnTo>
                    <a:pt x="327" y="133"/>
                  </a:lnTo>
                  <a:lnTo>
                    <a:pt x="397" y="153"/>
                  </a:lnTo>
                  <a:lnTo>
                    <a:pt x="417" y="174"/>
                  </a:lnTo>
                  <a:lnTo>
                    <a:pt x="365" y="207"/>
                  </a:lnTo>
                  <a:lnTo>
                    <a:pt x="288" y="228"/>
                  </a:lnTo>
                  <a:lnTo>
                    <a:pt x="199" y="228"/>
                  </a:lnTo>
                  <a:lnTo>
                    <a:pt x="179" y="207"/>
                  </a:lnTo>
                  <a:lnTo>
                    <a:pt x="179" y="153"/>
                  </a:lnTo>
                  <a:lnTo>
                    <a:pt x="147" y="194"/>
                  </a:lnTo>
                  <a:lnTo>
                    <a:pt x="109" y="194"/>
                  </a:lnTo>
                  <a:lnTo>
                    <a:pt x="89" y="174"/>
                  </a:lnTo>
                  <a:lnTo>
                    <a:pt x="70" y="174"/>
                  </a:lnTo>
                  <a:lnTo>
                    <a:pt x="57" y="133"/>
                  </a:lnTo>
                  <a:lnTo>
                    <a:pt x="19" y="93"/>
                  </a:lnTo>
                  <a:lnTo>
                    <a:pt x="0" y="60"/>
                  </a:lnTo>
                  <a:lnTo>
                    <a:pt x="0" y="0"/>
                  </a:lnTo>
                </a:path>
              </a:pathLst>
            </a:custGeom>
            <a:solidFill>
              <a:srgbClr val="F7EAC5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/>
            </a:p>
          </p:txBody>
        </p:sp>
        <p:sp>
          <p:nvSpPr>
            <p:cNvPr id="252" name="Freeform 42"/>
            <p:cNvSpPr>
              <a:spLocks/>
            </p:cNvSpPr>
            <p:nvPr/>
          </p:nvSpPr>
          <p:spPr bwMode="auto">
            <a:xfrm>
              <a:off x="2533" y="892"/>
              <a:ext cx="1038" cy="993"/>
            </a:xfrm>
            <a:custGeom>
              <a:avLst/>
              <a:gdLst>
                <a:gd name="T0" fmla="*/ 0 w 765"/>
                <a:gd name="T1" fmla="*/ 96 h 762"/>
                <a:gd name="T2" fmla="*/ 26 w 765"/>
                <a:gd name="T3" fmla="*/ 175 h 762"/>
                <a:gd name="T4" fmla="*/ 26 w 765"/>
                <a:gd name="T5" fmla="*/ 228 h 762"/>
                <a:gd name="T6" fmla="*/ 69 w 765"/>
                <a:gd name="T7" fmla="*/ 324 h 762"/>
                <a:gd name="T8" fmla="*/ 95 w 765"/>
                <a:gd name="T9" fmla="*/ 351 h 762"/>
                <a:gd name="T10" fmla="*/ 148 w 765"/>
                <a:gd name="T11" fmla="*/ 351 h 762"/>
                <a:gd name="T12" fmla="*/ 199 w 765"/>
                <a:gd name="T13" fmla="*/ 378 h 762"/>
                <a:gd name="T14" fmla="*/ 199 w 765"/>
                <a:gd name="T15" fmla="*/ 421 h 762"/>
                <a:gd name="T16" fmla="*/ 216 w 765"/>
                <a:gd name="T17" fmla="*/ 447 h 762"/>
                <a:gd name="T18" fmla="*/ 121 w 765"/>
                <a:gd name="T19" fmla="*/ 719 h 762"/>
                <a:gd name="T20" fmla="*/ 121 w 765"/>
                <a:gd name="T21" fmla="*/ 799 h 762"/>
                <a:gd name="T22" fmla="*/ 174 w 765"/>
                <a:gd name="T23" fmla="*/ 869 h 762"/>
                <a:gd name="T24" fmla="*/ 199 w 765"/>
                <a:gd name="T25" fmla="*/ 921 h 762"/>
                <a:gd name="T26" fmla="*/ 216 w 765"/>
                <a:gd name="T27" fmla="*/ 949 h 762"/>
                <a:gd name="T28" fmla="*/ 269 w 765"/>
                <a:gd name="T29" fmla="*/ 973 h 762"/>
                <a:gd name="T30" fmla="*/ 714 w 765"/>
                <a:gd name="T31" fmla="*/ 992 h 762"/>
                <a:gd name="T32" fmla="*/ 765 w 765"/>
                <a:gd name="T33" fmla="*/ 921 h 762"/>
                <a:gd name="T34" fmla="*/ 792 w 765"/>
                <a:gd name="T35" fmla="*/ 869 h 762"/>
                <a:gd name="T36" fmla="*/ 792 w 765"/>
                <a:gd name="T37" fmla="*/ 799 h 762"/>
                <a:gd name="T38" fmla="*/ 809 w 765"/>
                <a:gd name="T39" fmla="*/ 745 h 762"/>
                <a:gd name="T40" fmla="*/ 887 w 765"/>
                <a:gd name="T41" fmla="*/ 675 h 762"/>
                <a:gd name="T42" fmla="*/ 887 w 765"/>
                <a:gd name="T43" fmla="*/ 649 h 762"/>
                <a:gd name="T44" fmla="*/ 862 w 765"/>
                <a:gd name="T45" fmla="*/ 623 h 762"/>
                <a:gd name="T46" fmla="*/ 887 w 765"/>
                <a:gd name="T47" fmla="*/ 597 h 762"/>
                <a:gd name="T48" fmla="*/ 940 w 765"/>
                <a:gd name="T49" fmla="*/ 569 h 762"/>
                <a:gd name="T50" fmla="*/ 984 w 765"/>
                <a:gd name="T51" fmla="*/ 526 h 762"/>
                <a:gd name="T52" fmla="*/ 1010 w 765"/>
                <a:gd name="T53" fmla="*/ 447 h 762"/>
                <a:gd name="T54" fmla="*/ 1037 w 765"/>
                <a:gd name="T55" fmla="*/ 351 h 762"/>
                <a:gd name="T56" fmla="*/ 1037 w 765"/>
                <a:gd name="T57" fmla="*/ 272 h 762"/>
                <a:gd name="T58" fmla="*/ 1010 w 765"/>
                <a:gd name="T59" fmla="*/ 245 h 762"/>
                <a:gd name="T60" fmla="*/ 915 w 765"/>
                <a:gd name="T61" fmla="*/ 228 h 762"/>
                <a:gd name="T62" fmla="*/ 887 w 765"/>
                <a:gd name="T63" fmla="*/ 272 h 762"/>
                <a:gd name="T64" fmla="*/ 836 w 765"/>
                <a:gd name="T65" fmla="*/ 324 h 762"/>
                <a:gd name="T66" fmla="*/ 809 w 765"/>
                <a:gd name="T67" fmla="*/ 378 h 762"/>
                <a:gd name="T68" fmla="*/ 792 w 765"/>
                <a:gd name="T69" fmla="*/ 447 h 762"/>
                <a:gd name="T70" fmla="*/ 792 w 765"/>
                <a:gd name="T71" fmla="*/ 378 h 762"/>
                <a:gd name="T72" fmla="*/ 687 w 765"/>
                <a:gd name="T73" fmla="*/ 351 h 762"/>
                <a:gd name="T74" fmla="*/ 643 w 765"/>
                <a:gd name="T75" fmla="*/ 298 h 762"/>
                <a:gd name="T76" fmla="*/ 592 w 765"/>
                <a:gd name="T77" fmla="*/ 298 h 762"/>
                <a:gd name="T78" fmla="*/ 539 w 765"/>
                <a:gd name="T79" fmla="*/ 245 h 762"/>
                <a:gd name="T80" fmla="*/ 513 w 765"/>
                <a:gd name="T81" fmla="*/ 175 h 762"/>
                <a:gd name="T82" fmla="*/ 469 w 765"/>
                <a:gd name="T83" fmla="*/ 96 h 762"/>
                <a:gd name="T84" fmla="*/ 417 w 765"/>
                <a:gd name="T85" fmla="*/ 78 h 762"/>
                <a:gd name="T86" fmla="*/ 391 w 765"/>
                <a:gd name="T87" fmla="*/ 78 h 762"/>
                <a:gd name="T88" fmla="*/ 347 w 765"/>
                <a:gd name="T89" fmla="*/ 52 h 762"/>
                <a:gd name="T90" fmla="*/ 347 w 765"/>
                <a:gd name="T91" fmla="*/ 0 h 762"/>
                <a:gd name="T92" fmla="*/ 269 w 765"/>
                <a:gd name="T93" fmla="*/ 0 h 762"/>
                <a:gd name="T94" fmla="*/ 243 w 765"/>
                <a:gd name="T95" fmla="*/ 26 h 762"/>
                <a:gd name="T96" fmla="*/ 269 w 765"/>
                <a:gd name="T97" fmla="*/ 26 h 762"/>
                <a:gd name="T98" fmla="*/ 243 w 765"/>
                <a:gd name="T99" fmla="*/ 52 h 762"/>
                <a:gd name="T100" fmla="*/ 174 w 765"/>
                <a:gd name="T101" fmla="*/ 52 h 762"/>
                <a:gd name="T102" fmla="*/ 95 w 765"/>
                <a:gd name="T103" fmla="*/ 78 h 762"/>
                <a:gd name="T104" fmla="*/ 26 w 765"/>
                <a:gd name="T105" fmla="*/ 96 h 762"/>
                <a:gd name="T106" fmla="*/ 0 w 765"/>
                <a:gd name="T107" fmla="*/ 96 h 7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65"/>
                <a:gd name="T163" fmla="*/ 0 h 762"/>
                <a:gd name="T164" fmla="*/ 765 w 765"/>
                <a:gd name="T165" fmla="*/ 762 h 7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65" h="762">
                  <a:moveTo>
                    <a:pt x="0" y="74"/>
                  </a:moveTo>
                  <a:lnTo>
                    <a:pt x="19" y="134"/>
                  </a:lnTo>
                  <a:lnTo>
                    <a:pt x="19" y="175"/>
                  </a:lnTo>
                  <a:lnTo>
                    <a:pt x="51" y="249"/>
                  </a:lnTo>
                  <a:lnTo>
                    <a:pt x="70" y="269"/>
                  </a:lnTo>
                  <a:lnTo>
                    <a:pt x="109" y="269"/>
                  </a:lnTo>
                  <a:lnTo>
                    <a:pt x="147" y="290"/>
                  </a:lnTo>
                  <a:lnTo>
                    <a:pt x="147" y="323"/>
                  </a:lnTo>
                  <a:lnTo>
                    <a:pt x="159" y="343"/>
                  </a:lnTo>
                  <a:lnTo>
                    <a:pt x="89" y="552"/>
                  </a:lnTo>
                  <a:lnTo>
                    <a:pt x="89" y="613"/>
                  </a:lnTo>
                  <a:lnTo>
                    <a:pt x="128" y="667"/>
                  </a:lnTo>
                  <a:lnTo>
                    <a:pt x="147" y="707"/>
                  </a:lnTo>
                  <a:lnTo>
                    <a:pt x="159" y="728"/>
                  </a:lnTo>
                  <a:lnTo>
                    <a:pt x="198" y="747"/>
                  </a:lnTo>
                  <a:lnTo>
                    <a:pt x="526" y="761"/>
                  </a:lnTo>
                  <a:lnTo>
                    <a:pt x="564" y="707"/>
                  </a:lnTo>
                  <a:lnTo>
                    <a:pt x="584" y="667"/>
                  </a:lnTo>
                  <a:lnTo>
                    <a:pt x="584" y="613"/>
                  </a:lnTo>
                  <a:lnTo>
                    <a:pt x="596" y="572"/>
                  </a:lnTo>
                  <a:lnTo>
                    <a:pt x="654" y="518"/>
                  </a:lnTo>
                  <a:lnTo>
                    <a:pt x="654" y="498"/>
                  </a:lnTo>
                  <a:lnTo>
                    <a:pt x="635" y="478"/>
                  </a:lnTo>
                  <a:lnTo>
                    <a:pt x="654" y="458"/>
                  </a:lnTo>
                  <a:lnTo>
                    <a:pt x="693" y="437"/>
                  </a:lnTo>
                  <a:lnTo>
                    <a:pt x="725" y="404"/>
                  </a:lnTo>
                  <a:lnTo>
                    <a:pt x="744" y="343"/>
                  </a:lnTo>
                  <a:lnTo>
                    <a:pt x="764" y="269"/>
                  </a:lnTo>
                  <a:lnTo>
                    <a:pt x="764" y="209"/>
                  </a:lnTo>
                  <a:lnTo>
                    <a:pt x="744" y="188"/>
                  </a:lnTo>
                  <a:lnTo>
                    <a:pt x="674" y="175"/>
                  </a:lnTo>
                  <a:lnTo>
                    <a:pt x="654" y="209"/>
                  </a:lnTo>
                  <a:lnTo>
                    <a:pt x="616" y="249"/>
                  </a:lnTo>
                  <a:lnTo>
                    <a:pt x="596" y="290"/>
                  </a:lnTo>
                  <a:lnTo>
                    <a:pt x="584" y="343"/>
                  </a:lnTo>
                  <a:lnTo>
                    <a:pt x="584" y="290"/>
                  </a:lnTo>
                  <a:lnTo>
                    <a:pt x="506" y="269"/>
                  </a:lnTo>
                  <a:lnTo>
                    <a:pt x="474" y="229"/>
                  </a:lnTo>
                  <a:lnTo>
                    <a:pt x="436" y="229"/>
                  </a:lnTo>
                  <a:lnTo>
                    <a:pt x="397" y="188"/>
                  </a:lnTo>
                  <a:lnTo>
                    <a:pt x="378" y="134"/>
                  </a:lnTo>
                  <a:lnTo>
                    <a:pt x="346" y="74"/>
                  </a:lnTo>
                  <a:lnTo>
                    <a:pt x="307" y="60"/>
                  </a:lnTo>
                  <a:lnTo>
                    <a:pt x="288" y="60"/>
                  </a:lnTo>
                  <a:lnTo>
                    <a:pt x="256" y="40"/>
                  </a:lnTo>
                  <a:lnTo>
                    <a:pt x="256" y="0"/>
                  </a:lnTo>
                  <a:lnTo>
                    <a:pt x="198" y="0"/>
                  </a:lnTo>
                  <a:lnTo>
                    <a:pt x="179" y="20"/>
                  </a:lnTo>
                  <a:lnTo>
                    <a:pt x="198" y="20"/>
                  </a:lnTo>
                  <a:lnTo>
                    <a:pt x="179" y="40"/>
                  </a:lnTo>
                  <a:lnTo>
                    <a:pt x="128" y="40"/>
                  </a:lnTo>
                  <a:lnTo>
                    <a:pt x="70" y="60"/>
                  </a:lnTo>
                  <a:lnTo>
                    <a:pt x="19" y="74"/>
                  </a:lnTo>
                  <a:lnTo>
                    <a:pt x="0" y="74"/>
                  </a:lnTo>
                </a:path>
              </a:pathLst>
            </a:custGeom>
            <a:solidFill>
              <a:srgbClr val="F7EAC5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/>
            </a:p>
          </p:txBody>
        </p:sp>
        <p:sp>
          <p:nvSpPr>
            <p:cNvPr id="253" name="Freeform 43"/>
            <p:cNvSpPr>
              <a:spLocks/>
            </p:cNvSpPr>
            <p:nvPr/>
          </p:nvSpPr>
          <p:spPr bwMode="auto">
            <a:xfrm>
              <a:off x="1443" y="943"/>
              <a:ext cx="1309" cy="1022"/>
            </a:xfrm>
            <a:custGeom>
              <a:avLst/>
              <a:gdLst>
                <a:gd name="T0" fmla="*/ 819 w 964"/>
                <a:gd name="T1" fmla="*/ 26 h 783"/>
                <a:gd name="T2" fmla="*/ 836 w 964"/>
                <a:gd name="T3" fmla="*/ 123 h 783"/>
                <a:gd name="T4" fmla="*/ 819 w 964"/>
                <a:gd name="T5" fmla="*/ 219 h 783"/>
                <a:gd name="T6" fmla="*/ 889 w 964"/>
                <a:gd name="T7" fmla="*/ 273 h 783"/>
                <a:gd name="T8" fmla="*/ 941 w 964"/>
                <a:gd name="T9" fmla="*/ 219 h 783"/>
                <a:gd name="T10" fmla="*/ 984 w 964"/>
                <a:gd name="T11" fmla="*/ 247 h 783"/>
                <a:gd name="T12" fmla="*/ 1012 w 964"/>
                <a:gd name="T13" fmla="*/ 193 h 783"/>
                <a:gd name="T14" fmla="*/ 1116 w 964"/>
                <a:gd name="T15" fmla="*/ 176 h 783"/>
                <a:gd name="T16" fmla="*/ 1185 w 964"/>
                <a:gd name="T17" fmla="*/ 299 h 783"/>
                <a:gd name="T18" fmla="*/ 1290 w 964"/>
                <a:gd name="T19" fmla="*/ 325 h 783"/>
                <a:gd name="T20" fmla="*/ 1308 w 964"/>
                <a:gd name="T21" fmla="*/ 395 h 783"/>
                <a:gd name="T22" fmla="*/ 1213 w 964"/>
                <a:gd name="T23" fmla="*/ 792 h 783"/>
                <a:gd name="T24" fmla="*/ 1185 w 964"/>
                <a:gd name="T25" fmla="*/ 898 h 783"/>
                <a:gd name="T26" fmla="*/ 941 w 964"/>
                <a:gd name="T27" fmla="*/ 898 h 783"/>
                <a:gd name="T28" fmla="*/ 889 w 964"/>
                <a:gd name="T29" fmla="*/ 923 h 783"/>
                <a:gd name="T30" fmla="*/ 862 w 964"/>
                <a:gd name="T31" fmla="*/ 844 h 783"/>
                <a:gd name="T32" fmla="*/ 793 w 964"/>
                <a:gd name="T33" fmla="*/ 818 h 783"/>
                <a:gd name="T34" fmla="*/ 740 w 964"/>
                <a:gd name="T35" fmla="*/ 871 h 783"/>
                <a:gd name="T36" fmla="*/ 671 w 964"/>
                <a:gd name="T37" fmla="*/ 923 h 783"/>
                <a:gd name="T38" fmla="*/ 592 w 964"/>
                <a:gd name="T39" fmla="*/ 967 h 783"/>
                <a:gd name="T40" fmla="*/ 444 w 964"/>
                <a:gd name="T41" fmla="*/ 993 h 783"/>
                <a:gd name="T42" fmla="*/ 270 w 964"/>
                <a:gd name="T43" fmla="*/ 898 h 783"/>
                <a:gd name="T44" fmla="*/ 122 w 964"/>
                <a:gd name="T45" fmla="*/ 871 h 783"/>
                <a:gd name="T46" fmla="*/ 0 w 964"/>
                <a:gd name="T47" fmla="*/ 818 h 783"/>
                <a:gd name="T48" fmla="*/ 52 w 964"/>
                <a:gd name="T49" fmla="*/ 748 h 783"/>
                <a:gd name="T50" fmla="*/ 77 w 964"/>
                <a:gd name="T51" fmla="*/ 668 h 783"/>
                <a:gd name="T52" fmla="*/ 244 w 964"/>
                <a:gd name="T53" fmla="*/ 572 h 783"/>
                <a:gd name="T54" fmla="*/ 295 w 964"/>
                <a:gd name="T55" fmla="*/ 474 h 783"/>
                <a:gd name="T56" fmla="*/ 270 w 964"/>
                <a:gd name="T57" fmla="*/ 273 h 783"/>
                <a:gd name="T58" fmla="*/ 270 w 964"/>
                <a:gd name="T59" fmla="*/ 149 h 783"/>
                <a:gd name="T60" fmla="*/ 322 w 964"/>
                <a:gd name="T61" fmla="*/ 123 h 783"/>
                <a:gd name="T62" fmla="*/ 270 w 964"/>
                <a:gd name="T63" fmla="*/ 70 h 783"/>
                <a:gd name="T64" fmla="*/ 470 w 964"/>
                <a:gd name="T65" fmla="*/ 43 h 783"/>
                <a:gd name="T66" fmla="*/ 523 w 964"/>
                <a:gd name="T67" fmla="*/ 123 h 783"/>
                <a:gd name="T68" fmla="*/ 671 w 964"/>
                <a:gd name="T69" fmla="*/ 123 h 783"/>
                <a:gd name="T70" fmla="*/ 793 w 964"/>
                <a:gd name="T71" fmla="*/ 26 h 7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64"/>
                <a:gd name="T109" fmla="*/ 0 h 783"/>
                <a:gd name="T110" fmla="*/ 964 w 964"/>
                <a:gd name="T111" fmla="*/ 783 h 7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64" h="783">
                  <a:moveTo>
                    <a:pt x="584" y="0"/>
                  </a:moveTo>
                  <a:lnTo>
                    <a:pt x="603" y="20"/>
                  </a:lnTo>
                  <a:lnTo>
                    <a:pt x="603" y="54"/>
                  </a:lnTo>
                  <a:lnTo>
                    <a:pt x="616" y="94"/>
                  </a:lnTo>
                  <a:lnTo>
                    <a:pt x="616" y="148"/>
                  </a:lnTo>
                  <a:lnTo>
                    <a:pt x="603" y="168"/>
                  </a:lnTo>
                  <a:lnTo>
                    <a:pt x="616" y="189"/>
                  </a:lnTo>
                  <a:lnTo>
                    <a:pt x="655" y="209"/>
                  </a:lnTo>
                  <a:lnTo>
                    <a:pt x="674" y="168"/>
                  </a:lnTo>
                  <a:lnTo>
                    <a:pt x="693" y="168"/>
                  </a:lnTo>
                  <a:lnTo>
                    <a:pt x="713" y="189"/>
                  </a:lnTo>
                  <a:lnTo>
                    <a:pt x="725" y="189"/>
                  </a:lnTo>
                  <a:lnTo>
                    <a:pt x="745" y="168"/>
                  </a:lnTo>
                  <a:lnTo>
                    <a:pt x="745" y="148"/>
                  </a:lnTo>
                  <a:lnTo>
                    <a:pt x="764" y="135"/>
                  </a:lnTo>
                  <a:lnTo>
                    <a:pt x="822" y="135"/>
                  </a:lnTo>
                  <a:lnTo>
                    <a:pt x="854" y="209"/>
                  </a:lnTo>
                  <a:lnTo>
                    <a:pt x="873" y="229"/>
                  </a:lnTo>
                  <a:lnTo>
                    <a:pt x="912" y="229"/>
                  </a:lnTo>
                  <a:lnTo>
                    <a:pt x="950" y="249"/>
                  </a:lnTo>
                  <a:lnTo>
                    <a:pt x="950" y="282"/>
                  </a:lnTo>
                  <a:lnTo>
                    <a:pt x="963" y="303"/>
                  </a:lnTo>
                  <a:lnTo>
                    <a:pt x="893" y="512"/>
                  </a:lnTo>
                  <a:lnTo>
                    <a:pt x="893" y="607"/>
                  </a:lnTo>
                  <a:lnTo>
                    <a:pt x="873" y="647"/>
                  </a:lnTo>
                  <a:lnTo>
                    <a:pt x="873" y="688"/>
                  </a:lnTo>
                  <a:lnTo>
                    <a:pt x="725" y="688"/>
                  </a:lnTo>
                  <a:lnTo>
                    <a:pt x="693" y="688"/>
                  </a:lnTo>
                  <a:lnTo>
                    <a:pt x="674" y="707"/>
                  </a:lnTo>
                  <a:lnTo>
                    <a:pt x="655" y="707"/>
                  </a:lnTo>
                  <a:lnTo>
                    <a:pt x="655" y="667"/>
                  </a:lnTo>
                  <a:lnTo>
                    <a:pt x="635" y="647"/>
                  </a:lnTo>
                  <a:lnTo>
                    <a:pt x="616" y="647"/>
                  </a:lnTo>
                  <a:lnTo>
                    <a:pt x="584" y="627"/>
                  </a:lnTo>
                  <a:lnTo>
                    <a:pt x="545" y="647"/>
                  </a:lnTo>
                  <a:lnTo>
                    <a:pt x="545" y="667"/>
                  </a:lnTo>
                  <a:lnTo>
                    <a:pt x="526" y="688"/>
                  </a:lnTo>
                  <a:lnTo>
                    <a:pt x="494" y="707"/>
                  </a:lnTo>
                  <a:lnTo>
                    <a:pt x="494" y="721"/>
                  </a:lnTo>
                  <a:lnTo>
                    <a:pt x="436" y="741"/>
                  </a:lnTo>
                  <a:lnTo>
                    <a:pt x="397" y="782"/>
                  </a:lnTo>
                  <a:lnTo>
                    <a:pt x="327" y="761"/>
                  </a:lnTo>
                  <a:lnTo>
                    <a:pt x="275" y="721"/>
                  </a:lnTo>
                  <a:lnTo>
                    <a:pt x="199" y="688"/>
                  </a:lnTo>
                  <a:lnTo>
                    <a:pt x="147" y="667"/>
                  </a:lnTo>
                  <a:lnTo>
                    <a:pt x="90" y="667"/>
                  </a:lnTo>
                  <a:lnTo>
                    <a:pt x="38" y="647"/>
                  </a:lnTo>
                  <a:lnTo>
                    <a:pt x="0" y="627"/>
                  </a:lnTo>
                  <a:lnTo>
                    <a:pt x="19" y="593"/>
                  </a:lnTo>
                  <a:lnTo>
                    <a:pt x="38" y="573"/>
                  </a:lnTo>
                  <a:lnTo>
                    <a:pt x="38" y="553"/>
                  </a:lnTo>
                  <a:lnTo>
                    <a:pt x="57" y="512"/>
                  </a:lnTo>
                  <a:lnTo>
                    <a:pt x="90" y="478"/>
                  </a:lnTo>
                  <a:lnTo>
                    <a:pt x="180" y="438"/>
                  </a:lnTo>
                  <a:lnTo>
                    <a:pt x="199" y="438"/>
                  </a:lnTo>
                  <a:lnTo>
                    <a:pt x="217" y="363"/>
                  </a:lnTo>
                  <a:lnTo>
                    <a:pt x="237" y="249"/>
                  </a:lnTo>
                  <a:lnTo>
                    <a:pt x="199" y="209"/>
                  </a:lnTo>
                  <a:lnTo>
                    <a:pt x="180" y="135"/>
                  </a:lnTo>
                  <a:lnTo>
                    <a:pt x="199" y="114"/>
                  </a:lnTo>
                  <a:lnTo>
                    <a:pt x="237" y="114"/>
                  </a:lnTo>
                  <a:lnTo>
                    <a:pt x="237" y="94"/>
                  </a:lnTo>
                  <a:lnTo>
                    <a:pt x="199" y="74"/>
                  </a:lnTo>
                  <a:lnTo>
                    <a:pt x="199" y="54"/>
                  </a:lnTo>
                  <a:lnTo>
                    <a:pt x="288" y="33"/>
                  </a:lnTo>
                  <a:lnTo>
                    <a:pt x="346" y="33"/>
                  </a:lnTo>
                  <a:lnTo>
                    <a:pt x="365" y="54"/>
                  </a:lnTo>
                  <a:lnTo>
                    <a:pt x="385" y="94"/>
                  </a:lnTo>
                  <a:lnTo>
                    <a:pt x="417" y="114"/>
                  </a:lnTo>
                  <a:lnTo>
                    <a:pt x="494" y="94"/>
                  </a:lnTo>
                  <a:lnTo>
                    <a:pt x="526" y="54"/>
                  </a:lnTo>
                  <a:lnTo>
                    <a:pt x="584" y="20"/>
                  </a:lnTo>
                  <a:lnTo>
                    <a:pt x="584" y="0"/>
                  </a:lnTo>
                </a:path>
              </a:pathLst>
            </a:custGeom>
            <a:solidFill>
              <a:srgbClr val="F7EAC5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/>
            </a:p>
          </p:txBody>
        </p:sp>
        <p:sp>
          <p:nvSpPr>
            <p:cNvPr id="254" name="Freeform 44"/>
            <p:cNvSpPr>
              <a:spLocks/>
            </p:cNvSpPr>
            <p:nvPr/>
          </p:nvSpPr>
          <p:spPr bwMode="auto">
            <a:xfrm>
              <a:off x="3193" y="1084"/>
              <a:ext cx="219" cy="152"/>
            </a:xfrm>
            <a:custGeom>
              <a:avLst/>
              <a:gdLst>
                <a:gd name="T0" fmla="*/ 218 w 162"/>
                <a:gd name="T1" fmla="*/ 26 h 116"/>
                <a:gd name="T2" fmla="*/ 200 w 162"/>
                <a:gd name="T3" fmla="*/ 79 h 116"/>
                <a:gd name="T4" fmla="*/ 147 w 162"/>
                <a:gd name="T5" fmla="*/ 123 h 116"/>
                <a:gd name="T6" fmla="*/ 95 w 162"/>
                <a:gd name="T7" fmla="*/ 151 h 116"/>
                <a:gd name="T8" fmla="*/ 51 w 162"/>
                <a:gd name="T9" fmla="*/ 123 h 116"/>
                <a:gd name="T10" fmla="*/ 0 w 162"/>
                <a:gd name="T11" fmla="*/ 106 h 116"/>
                <a:gd name="T12" fmla="*/ 26 w 162"/>
                <a:gd name="T13" fmla="*/ 26 h 116"/>
                <a:gd name="T14" fmla="*/ 69 w 162"/>
                <a:gd name="T15" fmla="*/ 0 h 116"/>
                <a:gd name="T16" fmla="*/ 95 w 162"/>
                <a:gd name="T17" fmla="*/ 0 h 116"/>
                <a:gd name="T18" fmla="*/ 147 w 162"/>
                <a:gd name="T19" fmla="*/ 26 h 116"/>
                <a:gd name="T20" fmla="*/ 200 w 162"/>
                <a:gd name="T21" fmla="*/ 0 h 116"/>
                <a:gd name="T22" fmla="*/ 218 w 162"/>
                <a:gd name="T23" fmla="*/ 26 h 1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2"/>
                <a:gd name="T37" fmla="*/ 0 h 116"/>
                <a:gd name="T38" fmla="*/ 162 w 162"/>
                <a:gd name="T39" fmla="*/ 116 h 1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2" h="116">
                  <a:moveTo>
                    <a:pt x="161" y="20"/>
                  </a:moveTo>
                  <a:lnTo>
                    <a:pt x="148" y="60"/>
                  </a:lnTo>
                  <a:lnTo>
                    <a:pt x="109" y="94"/>
                  </a:lnTo>
                  <a:lnTo>
                    <a:pt x="70" y="115"/>
                  </a:lnTo>
                  <a:lnTo>
                    <a:pt x="38" y="94"/>
                  </a:lnTo>
                  <a:lnTo>
                    <a:pt x="0" y="81"/>
                  </a:lnTo>
                  <a:lnTo>
                    <a:pt x="19" y="20"/>
                  </a:lnTo>
                  <a:lnTo>
                    <a:pt x="51" y="0"/>
                  </a:lnTo>
                  <a:lnTo>
                    <a:pt x="70" y="0"/>
                  </a:lnTo>
                  <a:lnTo>
                    <a:pt x="109" y="20"/>
                  </a:lnTo>
                  <a:lnTo>
                    <a:pt x="148" y="0"/>
                  </a:lnTo>
                  <a:lnTo>
                    <a:pt x="161" y="20"/>
                  </a:lnTo>
                </a:path>
              </a:pathLst>
            </a:custGeom>
            <a:solidFill>
              <a:srgbClr val="F7EAC5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pt-BR" altLang="pt-BR" sz="1200"/>
            </a:p>
          </p:txBody>
        </p:sp>
      </p:grpSp>
      <p:sp>
        <p:nvSpPr>
          <p:cNvPr id="123" name="Retângulo 122"/>
          <p:cNvSpPr/>
          <p:nvPr/>
        </p:nvSpPr>
        <p:spPr>
          <a:xfrm>
            <a:off x="1605673" y="5527040"/>
            <a:ext cx="22322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4" name="Grupo 123"/>
          <p:cNvGrpSpPr/>
          <p:nvPr/>
        </p:nvGrpSpPr>
        <p:grpSpPr>
          <a:xfrm>
            <a:off x="5722797" y="2138413"/>
            <a:ext cx="1369483" cy="544085"/>
            <a:chOff x="3585653" y="1665170"/>
            <a:chExt cx="1369483" cy="544085"/>
          </a:xfrm>
        </p:grpSpPr>
        <p:grpSp>
          <p:nvGrpSpPr>
            <p:cNvPr id="221" name="Grupo 220"/>
            <p:cNvGrpSpPr/>
            <p:nvPr/>
          </p:nvGrpSpPr>
          <p:grpSpPr>
            <a:xfrm>
              <a:off x="3585653" y="1798537"/>
              <a:ext cx="1369483" cy="410718"/>
              <a:chOff x="2459190" y="1781663"/>
              <a:chExt cx="1369483" cy="410718"/>
            </a:xfrm>
          </p:grpSpPr>
          <p:sp>
            <p:nvSpPr>
              <p:cNvPr id="223" name="Retângulo 222"/>
              <p:cNvSpPr/>
              <p:nvPr/>
            </p:nvSpPr>
            <p:spPr>
              <a:xfrm>
                <a:off x="2459190" y="1818044"/>
                <a:ext cx="1080000" cy="360000"/>
              </a:xfrm>
              <a:prstGeom prst="rect">
                <a:avLst/>
              </a:prstGeom>
              <a:solidFill>
                <a:srgbClr val="FDFAF1"/>
              </a:solidFill>
              <a:ln w="63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pic>
            <p:nvPicPr>
              <p:cNvPr id="224" name="Picture 10" descr="http://cdn.flaticon.com/png/256/1209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9192" y="1784296"/>
                <a:ext cx="126943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" name="Picture 10" descr="http://cdn.flaticon.com/png/256/1209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8729" y="1976244"/>
                <a:ext cx="126943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6" name="CaixaDeTexto 225"/>
              <p:cNvSpPr txBox="1"/>
              <p:nvPr/>
            </p:nvSpPr>
            <p:spPr>
              <a:xfrm>
                <a:off x="2532084" y="1781663"/>
                <a:ext cx="129658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800" dirty="0" smtClean="0"/>
                  <a:t>44 (1.233,2 MW)</a:t>
                </a:r>
                <a:endParaRPr lang="pt-BR" sz="800" dirty="0"/>
              </a:p>
            </p:txBody>
          </p:sp>
          <p:sp>
            <p:nvSpPr>
              <p:cNvPr id="227" name="CaixaDeTexto 226"/>
              <p:cNvSpPr txBox="1"/>
              <p:nvPr/>
            </p:nvSpPr>
            <p:spPr>
              <a:xfrm>
                <a:off x="2590504" y="1976937"/>
                <a:ext cx="98135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800" dirty="0" smtClean="0"/>
                  <a:t>53 (1.211,5 MW)</a:t>
                </a:r>
                <a:endParaRPr lang="pt-BR" sz="800" dirty="0"/>
              </a:p>
            </p:txBody>
          </p:sp>
        </p:grpSp>
        <p:sp>
          <p:nvSpPr>
            <p:cNvPr id="222" name="CaixaDeTexto 221"/>
            <p:cNvSpPr txBox="1"/>
            <p:nvPr/>
          </p:nvSpPr>
          <p:spPr>
            <a:xfrm>
              <a:off x="3619359" y="1665170"/>
              <a:ext cx="47160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b="1" dirty="0" smtClean="0"/>
                <a:t>Ceará</a:t>
              </a:r>
              <a:endParaRPr lang="pt-BR" sz="800" b="1" dirty="0"/>
            </a:p>
          </p:txBody>
        </p:sp>
      </p:grpSp>
      <p:grpSp>
        <p:nvGrpSpPr>
          <p:cNvPr id="125" name="Grupo 124"/>
          <p:cNvGrpSpPr/>
          <p:nvPr/>
        </p:nvGrpSpPr>
        <p:grpSpPr>
          <a:xfrm>
            <a:off x="7148614" y="3573016"/>
            <a:ext cx="1167802" cy="549079"/>
            <a:chOff x="3585653" y="1665170"/>
            <a:chExt cx="1167802" cy="549079"/>
          </a:xfrm>
        </p:grpSpPr>
        <p:grpSp>
          <p:nvGrpSpPr>
            <p:cNvPr id="214" name="Grupo 213"/>
            <p:cNvGrpSpPr/>
            <p:nvPr/>
          </p:nvGrpSpPr>
          <p:grpSpPr>
            <a:xfrm>
              <a:off x="3585653" y="1801170"/>
              <a:ext cx="1167802" cy="413079"/>
              <a:chOff x="2459190" y="1784296"/>
              <a:chExt cx="1167802" cy="413079"/>
            </a:xfrm>
          </p:grpSpPr>
          <p:sp>
            <p:nvSpPr>
              <p:cNvPr id="216" name="Retângulo 215"/>
              <p:cNvSpPr/>
              <p:nvPr/>
            </p:nvSpPr>
            <p:spPr>
              <a:xfrm>
                <a:off x="2459190" y="1818045"/>
                <a:ext cx="972000" cy="360000"/>
              </a:xfrm>
              <a:prstGeom prst="rect">
                <a:avLst/>
              </a:prstGeom>
              <a:solidFill>
                <a:srgbClr val="FDFAF1"/>
              </a:solidFill>
              <a:ln w="63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pic>
            <p:nvPicPr>
              <p:cNvPr id="217" name="Picture 10" descr="http://cdn.flaticon.com/png/256/1209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9192" y="1784296"/>
                <a:ext cx="126943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8" name="Picture 10" descr="http://cdn.flaticon.com/png/256/1209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8729" y="1976244"/>
                <a:ext cx="126943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9" name="CaixaDeTexto 218"/>
              <p:cNvSpPr txBox="1"/>
              <p:nvPr/>
            </p:nvSpPr>
            <p:spPr>
              <a:xfrm>
                <a:off x="2546872" y="1795362"/>
                <a:ext cx="108012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800" dirty="0" smtClean="0"/>
                  <a:t>5 (24,8 MW)</a:t>
                </a:r>
                <a:endParaRPr lang="pt-BR" sz="800" dirty="0"/>
              </a:p>
            </p:txBody>
          </p:sp>
          <p:sp>
            <p:nvSpPr>
              <p:cNvPr id="220" name="CaixaDeTexto 219"/>
              <p:cNvSpPr txBox="1"/>
              <p:nvPr/>
            </p:nvSpPr>
            <p:spPr>
              <a:xfrm>
                <a:off x="2587637" y="1981931"/>
                <a:ext cx="86594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800" dirty="0" smtClean="0"/>
                  <a:t>32 (895,5 MW)</a:t>
                </a:r>
                <a:endParaRPr lang="pt-BR" sz="800" dirty="0"/>
              </a:p>
            </p:txBody>
          </p:sp>
        </p:grpSp>
        <p:sp>
          <p:nvSpPr>
            <p:cNvPr id="215" name="CaixaDeTexto 214"/>
            <p:cNvSpPr txBox="1"/>
            <p:nvPr/>
          </p:nvSpPr>
          <p:spPr>
            <a:xfrm>
              <a:off x="3619359" y="1665170"/>
              <a:ext cx="80823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b="1" dirty="0" smtClean="0"/>
                <a:t>Pernambuco</a:t>
              </a:r>
              <a:endParaRPr lang="pt-BR" sz="800" b="1" dirty="0"/>
            </a:p>
          </p:txBody>
        </p:sp>
      </p:grpSp>
      <p:grpSp>
        <p:nvGrpSpPr>
          <p:cNvPr id="126" name="Grupo 125"/>
          <p:cNvGrpSpPr/>
          <p:nvPr/>
        </p:nvGrpSpPr>
        <p:grpSpPr>
          <a:xfrm>
            <a:off x="6884791" y="3221572"/>
            <a:ext cx="1143593" cy="351444"/>
            <a:chOff x="3585653" y="1665170"/>
            <a:chExt cx="1143593" cy="351444"/>
          </a:xfrm>
        </p:grpSpPr>
        <p:grpSp>
          <p:nvGrpSpPr>
            <p:cNvPr id="209" name="Grupo 208"/>
            <p:cNvGrpSpPr/>
            <p:nvPr/>
          </p:nvGrpSpPr>
          <p:grpSpPr>
            <a:xfrm>
              <a:off x="3585653" y="1801170"/>
              <a:ext cx="1143593" cy="215444"/>
              <a:chOff x="2459190" y="1784296"/>
              <a:chExt cx="1143593" cy="215444"/>
            </a:xfrm>
          </p:grpSpPr>
          <p:sp>
            <p:nvSpPr>
              <p:cNvPr id="211" name="Retângulo 210"/>
              <p:cNvSpPr/>
              <p:nvPr/>
            </p:nvSpPr>
            <p:spPr>
              <a:xfrm>
                <a:off x="2459190" y="1818045"/>
                <a:ext cx="828000" cy="180000"/>
              </a:xfrm>
              <a:prstGeom prst="rect">
                <a:avLst/>
              </a:prstGeom>
              <a:solidFill>
                <a:srgbClr val="FDFAF1"/>
              </a:solidFill>
              <a:ln w="63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pic>
            <p:nvPicPr>
              <p:cNvPr id="212" name="Picture 10" descr="http://cdn.flaticon.com/png/256/1209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9192" y="1784296"/>
                <a:ext cx="126943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3" name="CaixaDeTexto 212"/>
              <p:cNvSpPr txBox="1"/>
              <p:nvPr/>
            </p:nvSpPr>
            <p:spPr>
              <a:xfrm>
                <a:off x="2522663" y="1784296"/>
                <a:ext cx="108012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800" dirty="0" smtClean="0"/>
                  <a:t>13 (69,0 MW)</a:t>
                </a:r>
                <a:endParaRPr lang="pt-BR" sz="800" dirty="0"/>
              </a:p>
            </p:txBody>
          </p:sp>
        </p:grpSp>
        <p:sp>
          <p:nvSpPr>
            <p:cNvPr id="210" name="CaixaDeTexto 209"/>
            <p:cNvSpPr txBox="1"/>
            <p:nvPr/>
          </p:nvSpPr>
          <p:spPr>
            <a:xfrm>
              <a:off x="3619359" y="1665170"/>
              <a:ext cx="55816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b="1" dirty="0" smtClean="0"/>
                <a:t>Paraíba</a:t>
              </a:r>
              <a:endParaRPr lang="pt-BR" sz="800" b="1" dirty="0"/>
            </a:p>
          </p:txBody>
        </p:sp>
      </p:grpSp>
      <p:grpSp>
        <p:nvGrpSpPr>
          <p:cNvPr id="127" name="Grupo 126"/>
          <p:cNvGrpSpPr/>
          <p:nvPr/>
        </p:nvGrpSpPr>
        <p:grpSpPr>
          <a:xfrm>
            <a:off x="5076056" y="5301208"/>
            <a:ext cx="1139029" cy="367471"/>
            <a:chOff x="3585653" y="1665170"/>
            <a:chExt cx="1139029" cy="367471"/>
          </a:xfrm>
        </p:grpSpPr>
        <p:grpSp>
          <p:nvGrpSpPr>
            <p:cNvPr id="204" name="Grupo 203"/>
            <p:cNvGrpSpPr/>
            <p:nvPr/>
          </p:nvGrpSpPr>
          <p:grpSpPr>
            <a:xfrm>
              <a:off x="3585653" y="1801170"/>
              <a:ext cx="1139029" cy="231471"/>
              <a:chOff x="2459190" y="1784296"/>
              <a:chExt cx="1139029" cy="231471"/>
            </a:xfrm>
          </p:grpSpPr>
          <p:sp>
            <p:nvSpPr>
              <p:cNvPr id="206" name="Retângulo 205"/>
              <p:cNvSpPr/>
              <p:nvPr/>
            </p:nvSpPr>
            <p:spPr>
              <a:xfrm>
                <a:off x="2459190" y="1818045"/>
                <a:ext cx="720000" cy="180000"/>
              </a:xfrm>
              <a:prstGeom prst="rect">
                <a:avLst/>
              </a:prstGeom>
              <a:solidFill>
                <a:srgbClr val="FDFAF1"/>
              </a:solidFill>
              <a:ln w="63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pic>
            <p:nvPicPr>
              <p:cNvPr id="207" name="Picture 10" descr="http://cdn.flaticon.com/png/256/1209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9192" y="1784296"/>
                <a:ext cx="126943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8" name="CaixaDeTexto 207"/>
              <p:cNvSpPr txBox="1"/>
              <p:nvPr/>
            </p:nvSpPr>
            <p:spPr>
              <a:xfrm>
                <a:off x="2518099" y="1800323"/>
                <a:ext cx="108012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800" dirty="0" smtClean="0"/>
                  <a:t>1 (2,5 MW)</a:t>
                </a:r>
                <a:endParaRPr lang="pt-BR" sz="800" dirty="0"/>
              </a:p>
            </p:txBody>
          </p:sp>
        </p:grpSp>
        <p:sp>
          <p:nvSpPr>
            <p:cNvPr id="205" name="CaixaDeTexto 204"/>
            <p:cNvSpPr txBox="1"/>
            <p:nvPr/>
          </p:nvSpPr>
          <p:spPr>
            <a:xfrm>
              <a:off x="3619359" y="1665170"/>
              <a:ext cx="52931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b="1" dirty="0" smtClean="0"/>
                <a:t>Paraná</a:t>
              </a:r>
              <a:endParaRPr lang="pt-BR" sz="800" b="1" dirty="0"/>
            </a:p>
          </p:txBody>
        </p:sp>
      </p:grpSp>
      <p:grpSp>
        <p:nvGrpSpPr>
          <p:cNvPr id="128" name="Grupo 127"/>
          <p:cNvGrpSpPr/>
          <p:nvPr/>
        </p:nvGrpSpPr>
        <p:grpSpPr>
          <a:xfrm>
            <a:off x="5148064" y="1628800"/>
            <a:ext cx="1149659" cy="555738"/>
            <a:chOff x="3585653" y="1665170"/>
            <a:chExt cx="1149659" cy="555738"/>
          </a:xfrm>
        </p:grpSpPr>
        <p:grpSp>
          <p:nvGrpSpPr>
            <p:cNvPr id="197" name="Grupo 196"/>
            <p:cNvGrpSpPr/>
            <p:nvPr/>
          </p:nvGrpSpPr>
          <p:grpSpPr>
            <a:xfrm>
              <a:off x="3585653" y="1801170"/>
              <a:ext cx="1149659" cy="419738"/>
              <a:chOff x="2459190" y="1784296"/>
              <a:chExt cx="1149659" cy="419738"/>
            </a:xfrm>
          </p:grpSpPr>
          <p:sp>
            <p:nvSpPr>
              <p:cNvPr id="199" name="Retângulo 198"/>
              <p:cNvSpPr/>
              <p:nvPr/>
            </p:nvSpPr>
            <p:spPr>
              <a:xfrm>
                <a:off x="2459190" y="1818045"/>
                <a:ext cx="936000" cy="360000"/>
              </a:xfrm>
              <a:prstGeom prst="rect">
                <a:avLst/>
              </a:prstGeom>
              <a:solidFill>
                <a:srgbClr val="FDFAF1"/>
              </a:solidFill>
              <a:ln w="63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pic>
            <p:nvPicPr>
              <p:cNvPr id="200" name="Picture 10" descr="http://cdn.flaticon.com/png/256/1209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9192" y="1784296"/>
                <a:ext cx="126943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1" name="Picture 10" descr="http://cdn.flaticon.com/png/256/1209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8729" y="1976244"/>
                <a:ext cx="126943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2" name="CaixaDeTexto 201"/>
              <p:cNvSpPr txBox="1"/>
              <p:nvPr/>
            </p:nvSpPr>
            <p:spPr>
              <a:xfrm>
                <a:off x="2528729" y="1810464"/>
                <a:ext cx="108012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800" dirty="0" smtClean="0"/>
                  <a:t>4 (88,0 MW)</a:t>
                </a:r>
                <a:endParaRPr lang="pt-BR" sz="800" dirty="0"/>
              </a:p>
            </p:txBody>
          </p:sp>
          <p:sp>
            <p:nvSpPr>
              <p:cNvPr id="203" name="CaixaDeTexto 202"/>
              <p:cNvSpPr txBox="1"/>
              <p:nvPr/>
            </p:nvSpPr>
            <p:spPr>
              <a:xfrm>
                <a:off x="2577154" y="1988590"/>
                <a:ext cx="86594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800" dirty="0" smtClean="0"/>
                  <a:t>32 (906,0 MW)</a:t>
                </a:r>
                <a:endParaRPr lang="pt-BR" sz="800" dirty="0"/>
              </a:p>
            </p:txBody>
          </p:sp>
        </p:grpSp>
        <p:sp>
          <p:nvSpPr>
            <p:cNvPr id="198" name="CaixaDeTexto 197"/>
            <p:cNvSpPr txBox="1"/>
            <p:nvPr/>
          </p:nvSpPr>
          <p:spPr>
            <a:xfrm>
              <a:off x="3619359" y="1665170"/>
              <a:ext cx="43152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b="1" dirty="0" smtClean="0"/>
                <a:t>Piauí</a:t>
              </a:r>
              <a:endParaRPr lang="pt-BR" sz="800" b="1" dirty="0"/>
            </a:p>
          </p:txBody>
        </p:sp>
      </p:grpSp>
      <p:grpSp>
        <p:nvGrpSpPr>
          <p:cNvPr id="129" name="Grupo 128"/>
          <p:cNvGrpSpPr/>
          <p:nvPr/>
        </p:nvGrpSpPr>
        <p:grpSpPr>
          <a:xfrm>
            <a:off x="5580112" y="5013176"/>
            <a:ext cx="1151945" cy="360040"/>
            <a:chOff x="3585654" y="1665170"/>
            <a:chExt cx="1151945" cy="360040"/>
          </a:xfrm>
        </p:grpSpPr>
        <p:grpSp>
          <p:nvGrpSpPr>
            <p:cNvPr id="192" name="Grupo 191"/>
            <p:cNvGrpSpPr/>
            <p:nvPr/>
          </p:nvGrpSpPr>
          <p:grpSpPr>
            <a:xfrm>
              <a:off x="3585654" y="1801170"/>
              <a:ext cx="1151945" cy="224040"/>
              <a:chOff x="2459191" y="1784296"/>
              <a:chExt cx="1151945" cy="224040"/>
            </a:xfrm>
          </p:grpSpPr>
          <p:sp>
            <p:nvSpPr>
              <p:cNvPr id="194" name="Retângulo 193"/>
              <p:cNvSpPr/>
              <p:nvPr/>
            </p:nvSpPr>
            <p:spPr>
              <a:xfrm>
                <a:off x="2459191" y="1818045"/>
                <a:ext cx="864000" cy="180000"/>
              </a:xfrm>
              <a:prstGeom prst="rect">
                <a:avLst/>
              </a:prstGeom>
              <a:solidFill>
                <a:srgbClr val="FDFAF1"/>
              </a:solidFill>
              <a:ln w="63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pic>
            <p:nvPicPr>
              <p:cNvPr id="195" name="Picture 10" descr="http://cdn.flaticon.com/png/256/1209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9192" y="1784296"/>
                <a:ext cx="126943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6" name="CaixaDeTexto 195"/>
              <p:cNvSpPr txBox="1"/>
              <p:nvPr/>
            </p:nvSpPr>
            <p:spPr>
              <a:xfrm>
                <a:off x="2531016" y="1792892"/>
                <a:ext cx="108012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800" dirty="0" smtClean="0"/>
                  <a:t>1 (28,0 MW)</a:t>
                </a:r>
                <a:endParaRPr lang="pt-BR" sz="800" dirty="0"/>
              </a:p>
            </p:txBody>
          </p:sp>
        </p:grpSp>
        <p:sp>
          <p:nvSpPr>
            <p:cNvPr id="193" name="CaixaDeTexto 192"/>
            <p:cNvSpPr txBox="1"/>
            <p:nvPr/>
          </p:nvSpPr>
          <p:spPr>
            <a:xfrm>
              <a:off x="3619359" y="1665170"/>
              <a:ext cx="89479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b="1" dirty="0" smtClean="0"/>
                <a:t>Rio de Janeiro</a:t>
              </a:r>
              <a:endParaRPr lang="pt-BR" sz="800" b="1" dirty="0"/>
            </a:p>
          </p:txBody>
        </p:sp>
      </p:grpSp>
      <p:grpSp>
        <p:nvGrpSpPr>
          <p:cNvPr id="130" name="Grupo 129"/>
          <p:cNvGrpSpPr/>
          <p:nvPr/>
        </p:nvGrpSpPr>
        <p:grpSpPr>
          <a:xfrm>
            <a:off x="6310971" y="2651904"/>
            <a:ext cx="1357373" cy="561072"/>
            <a:chOff x="3585653" y="1665170"/>
            <a:chExt cx="1357373" cy="561072"/>
          </a:xfrm>
        </p:grpSpPr>
        <p:grpSp>
          <p:nvGrpSpPr>
            <p:cNvPr id="185" name="Grupo 184"/>
            <p:cNvGrpSpPr/>
            <p:nvPr/>
          </p:nvGrpSpPr>
          <p:grpSpPr>
            <a:xfrm>
              <a:off x="3585653" y="1801170"/>
              <a:ext cx="1357373" cy="425072"/>
              <a:chOff x="2459190" y="1784296"/>
              <a:chExt cx="1357373" cy="425072"/>
            </a:xfrm>
          </p:grpSpPr>
          <p:sp>
            <p:nvSpPr>
              <p:cNvPr id="187" name="Retângulo 186"/>
              <p:cNvSpPr/>
              <p:nvPr/>
            </p:nvSpPr>
            <p:spPr>
              <a:xfrm>
                <a:off x="2459190" y="1818045"/>
                <a:ext cx="1080000" cy="360000"/>
              </a:xfrm>
              <a:prstGeom prst="rect">
                <a:avLst/>
              </a:prstGeom>
              <a:solidFill>
                <a:srgbClr val="FDFAF1"/>
              </a:solidFill>
              <a:ln w="63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pic>
            <p:nvPicPr>
              <p:cNvPr id="188" name="Picture 10" descr="http://cdn.flaticon.com/png/256/1209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9192" y="1784296"/>
                <a:ext cx="126943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9" name="Picture 10" descr="http://cdn.flaticon.com/png/256/1209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8729" y="1976244"/>
                <a:ext cx="126943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0" name="CaixaDeTexto 189"/>
              <p:cNvSpPr txBox="1"/>
              <p:nvPr/>
            </p:nvSpPr>
            <p:spPr>
              <a:xfrm>
                <a:off x="2528729" y="1788862"/>
                <a:ext cx="128783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800" dirty="0" smtClean="0"/>
                  <a:t>73 (2.062,0 MW)</a:t>
                </a:r>
                <a:endParaRPr lang="pt-BR" sz="800" dirty="0"/>
              </a:p>
            </p:txBody>
          </p:sp>
          <p:sp>
            <p:nvSpPr>
              <p:cNvPr id="191" name="CaixaDeTexto 190"/>
              <p:cNvSpPr txBox="1"/>
              <p:nvPr/>
            </p:nvSpPr>
            <p:spPr>
              <a:xfrm>
                <a:off x="2586135" y="1993924"/>
                <a:ext cx="952505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800" dirty="0" smtClean="0"/>
                  <a:t>86 (2.261,4 MW)</a:t>
                </a:r>
                <a:endParaRPr lang="pt-BR" sz="800" dirty="0"/>
              </a:p>
            </p:txBody>
          </p:sp>
        </p:grpSp>
        <p:sp>
          <p:nvSpPr>
            <p:cNvPr id="186" name="CaixaDeTexto 185"/>
            <p:cNvSpPr txBox="1"/>
            <p:nvPr/>
          </p:nvSpPr>
          <p:spPr>
            <a:xfrm>
              <a:off x="3619359" y="1665170"/>
              <a:ext cx="118974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b="1" dirty="0" smtClean="0"/>
                <a:t>Rio Grande do Norte</a:t>
              </a:r>
              <a:endParaRPr lang="pt-BR" sz="800" b="1" dirty="0"/>
            </a:p>
          </p:txBody>
        </p:sp>
      </p:grpSp>
      <p:grpSp>
        <p:nvGrpSpPr>
          <p:cNvPr id="131" name="Grupo 130"/>
          <p:cNvGrpSpPr/>
          <p:nvPr/>
        </p:nvGrpSpPr>
        <p:grpSpPr>
          <a:xfrm>
            <a:off x="3508108" y="6021288"/>
            <a:ext cx="1144974" cy="531444"/>
            <a:chOff x="3585653" y="1665170"/>
            <a:chExt cx="1144974" cy="531444"/>
          </a:xfrm>
        </p:grpSpPr>
        <p:grpSp>
          <p:nvGrpSpPr>
            <p:cNvPr id="178" name="Grupo 177"/>
            <p:cNvGrpSpPr/>
            <p:nvPr/>
          </p:nvGrpSpPr>
          <p:grpSpPr>
            <a:xfrm>
              <a:off x="3585653" y="1801170"/>
              <a:ext cx="1144974" cy="395444"/>
              <a:chOff x="2459190" y="1784296"/>
              <a:chExt cx="1144974" cy="395444"/>
            </a:xfrm>
          </p:grpSpPr>
          <p:sp>
            <p:nvSpPr>
              <p:cNvPr id="180" name="Retângulo 179"/>
              <p:cNvSpPr/>
              <p:nvPr/>
            </p:nvSpPr>
            <p:spPr>
              <a:xfrm>
                <a:off x="2459190" y="1818045"/>
                <a:ext cx="1080000" cy="360000"/>
              </a:xfrm>
              <a:prstGeom prst="rect">
                <a:avLst/>
              </a:prstGeom>
              <a:solidFill>
                <a:srgbClr val="FDFAF1"/>
              </a:solidFill>
              <a:ln w="63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pic>
            <p:nvPicPr>
              <p:cNvPr id="181" name="Picture 10" descr="http://cdn.flaticon.com/png/256/1209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9191" y="1784296"/>
                <a:ext cx="126944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2" name="Picture 10" descr="http://cdn.flaticon.com/png/256/1209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8729" y="1976244"/>
                <a:ext cx="126943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3" name="CaixaDeTexto 182"/>
              <p:cNvSpPr txBox="1"/>
              <p:nvPr/>
            </p:nvSpPr>
            <p:spPr>
              <a:xfrm>
                <a:off x="2524044" y="1790974"/>
                <a:ext cx="108012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800" dirty="0" smtClean="0"/>
                  <a:t>33 (897,5 MW)</a:t>
                </a:r>
                <a:endParaRPr lang="pt-BR" sz="800" dirty="0"/>
              </a:p>
            </p:txBody>
          </p:sp>
          <p:sp>
            <p:nvSpPr>
              <p:cNvPr id="184" name="CaixaDeTexto 183"/>
              <p:cNvSpPr txBox="1"/>
              <p:nvPr/>
            </p:nvSpPr>
            <p:spPr>
              <a:xfrm>
                <a:off x="2578074" y="1964296"/>
                <a:ext cx="952505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800" dirty="0" smtClean="0"/>
                  <a:t>59 (1.183,4 MW)</a:t>
                </a:r>
                <a:endParaRPr lang="pt-BR" sz="800" dirty="0"/>
              </a:p>
            </p:txBody>
          </p:sp>
        </p:grpSp>
        <p:sp>
          <p:nvSpPr>
            <p:cNvPr id="179" name="CaixaDeTexto 178"/>
            <p:cNvSpPr txBox="1"/>
            <p:nvPr/>
          </p:nvSpPr>
          <p:spPr>
            <a:xfrm>
              <a:off x="3619359" y="1665170"/>
              <a:ext cx="108234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b="1" dirty="0" smtClean="0"/>
                <a:t>Rio Grande do Sul</a:t>
              </a:r>
              <a:endParaRPr lang="pt-BR" sz="800" b="1" dirty="0"/>
            </a:p>
          </p:txBody>
        </p:sp>
      </p:grpSp>
      <p:grpSp>
        <p:nvGrpSpPr>
          <p:cNvPr id="132" name="Grupo 131"/>
          <p:cNvGrpSpPr/>
          <p:nvPr/>
        </p:nvGrpSpPr>
        <p:grpSpPr>
          <a:xfrm>
            <a:off x="4427984" y="5661248"/>
            <a:ext cx="952005" cy="359460"/>
            <a:chOff x="3585653" y="1668874"/>
            <a:chExt cx="952005" cy="359460"/>
          </a:xfrm>
        </p:grpSpPr>
        <p:grpSp>
          <p:nvGrpSpPr>
            <p:cNvPr id="173" name="Grupo 172"/>
            <p:cNvGrpSpPr/>
            <p:nvPr/>
          </p:nvGrpSpPr>
          <p:grpSpPr>
            <a:xfrm>
              <a:off x="3585653" y="1801170"/>
              <a:ext cx="952005" cy="227164"/>
              <a:chOff x="2459190" y="1784296"/>
              <a:chExt cx="952005" cy="227164"/>
            </a:xfrm>
          </p:grpSpPr>
          <p:sp>
            <p:nvSpPr>
              <p:cNvPr id="175" name="Retângulo 174"/>
              <p:cNvSpPr/>
              <p:nvPr/>
            </p:nvSpPr>
            <p:spPr>
              <a:xfrm>
                <a:off x="2459190" y="1818045"/>
                <a:ext cx="936000" cy="180000"/>
              </a:xfrm>
              <a:prstGeom prst="rect">
                <a:avLst/>
              </a:prstGeom>
              <a:solidFill>
                <a:srgbClr val="FDFAF1"/>
              </a:solidFill>
              <a:ln w="63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pic>
            <p:nvPicPr>
              <p:cNvPr id="176" name="Picture 10" descr="http://cdn.flaticon.com/png/256/1209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9192" y="1784296"/>
                <a:ext cx="126943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7" name="CaixaDeTexto 176"/>
              <p:cNvSpPr txBox="1"/>
              <p:nvPr/>
            </p:nvSpPr>
            <p:spPr>
              <a:xfrm>
                <a:off x="2522663" y="1796016"/>
                <a:ext cx="88853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800" dirty="0" smtClean="0"/>
                  <a:t>13 (236,4 MW)</a:t>
                </a:r>
                <a:endParaRPr lang="pt-BR" sz="800" dirty="0"/>
              </a:p>
            </p:txBody>
          </p:sp>
        </p:grpSp>
        <p:sp>
          <p:nvSpPr>
            <p:cNvPr id="174" name="CaixaDeTexto 173"/>
            <p:cNvSpPr txBox="1"/>
            <p:nvPr/>
          </p:nvSpPr>
          <p:spPr>
            <a:xfrm>
              <a:off x="3591200" y="1668874"/>
              <a:ext cx="9060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b="1" dirty="0" smtClean="0"/>
                <a:t>Santa Catarina</a:t>
              </a:r>
              <a:endParaRPr lang="pt-BR" sz="800" b="1" dirty="0"/>
            </a:p>
          </p:txBody>
        </p:sp>
      </p:grpSp>
      <p:grpSp>
        <p:nvGrpSpPr>
          <p:cNvPr id="133" name="Grupo 132"/>
          <p:cNvGrpSpPr/>
          <p:nvPr/>
        </p:nvGrpSpPr>
        <p:grpSpPr>
          <a:xfrm>
            <a:off x="6588224" y="4077072"/>
            <a:ext cx="1147535" cy="364812"/>
            <a:chOff x="3585653" y="1665170"/>
            <a:chExt cx="1147535" cy="364812"/>
          </a:xfrm>
        </p:grpSpPr>
        <p:grpSp>
          <p:nvGrpSpPr>
            <p:cNvPr id="168" name="Grupo 167"/>
            <p:cNvGrpSpPr/>
            <p:nvPr/>
          </p:nvGrpSpPr>
          <p:grpSpPr>
            <a:xfrm>
              <a:off x="3585653" y="1801170"/>
              <a:ext cx="1147535" cy="228812"/>
              <a:chOff x="2459190" y="1784296"/>
              <a:chExt cx="1147535" cy="228812"/>
            </a:xfrm>
          </p:grpSpPr>
          <p:sp>
            <p:nvSpPr>
              <p:cNvPr id="170" name="Retângulo 169"/>
              <p:cNvSpPr/>
              <p:nvPr/>
            </p:nvSpPr>
            <p:spPr>
              <a:xfrm>
                <a:off x="2459190" y="1818045"/>
                <a:ext cx="756000" cy="180000"/>
              </a:xfrm>
              <a:prstGeom prst="rect">
                <a:avLst/>
              </a:prstGeom>
              <a:solidFill>
                <a:srgbClr val="FDFAF1"/>
              </a:solidFill>
              <a:ln w="63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pic>
            <p:nvPicPr>
              <p:cNvPr id="171" name="Picture 10" descr="http://cdn.flaticon.com/png/256/1209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9192" y="1784296"/>
                <a:ext cx="126943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2" name="CaixaDeTexto 171"/>
              <p:cNvSpPr txBox="1"/>
              <p:nvPr/>
            </p:nvSpPr>
            <p:spPr>
              <a:xfrm>
                <a:off x="2526605" y="1797664"/>
                <a:ext cx="108012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800" dirty="0" smtClean="0"/>
                  <a:t>1 (34,5 MW)</a:t>
                </a:r>
                <a:endParaRPr lang="pt-BR" sz="800" dirty="0"/>
              </a:p>
            </p:txBody>
          </p:sp>
        </p:grpSp>
        <p:sp>
          <p:nvSpPr>
            <p:cNvPr id="169" name="CaixaDeTexto 168"/>
            <p:cNvSpPr txBox="1"/>
            <p:nvPr/>
          </p:nvSpPr>
          <p:spPr>
            <a:xfrm>
              <a:off x="3619359" y="1665170"/>
              <a:ext cx="56297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b="1" dirty="0" smtClean="0"/>
                <a:t>Sergipe</a:t>
              </a:r>
              <a:endParaRPr lang="pt-BR" sz="800" b="1" dirty="0"/>
            </a:p>
          </p:txBody>
        </p:sp>
      </p:grpSp>
      <p:grpSp>
        <p:nvGrpSpPr>
          <p:cNvPr id="134" name="Grupo 133"/>
          <p:cNvGrpSpPr/>
          <p:nvPr/>
        </p:nvGrpSpPr>
        <p:grpSpPr>
          <a:xfrm>
            <a:off x="6012160" y="4365104"/>
            <a:ext cx="1166012" cy="550844"/>
            <a:chOff x="3585653" y="1665170"/>
            <a:chExt cx="1166012" cy="550844"/>
          </a:xfrm>
        </p:grpSpPr>
        <p:grpSp>
          <p:nvGrpSpPr>
            <p:cNvPr id="161" name="Grupo 160"/>
            <p:cNvGrpSpPr/>
            <p:nvPr/>
          </p:nvGrpSpPr>
          <p:grpSpPr>
            <a:xfrm>
              <a:off x="3585653" y="1801170"/>
              <a:ext cx="1166012" cy="414844"/>
              <a:chOff x="2459190" y="1784296"/>
              <a:chExt cx="1166012" cy="414844"/>
            </a:xfrm>
          </p:grpSpPr>
          <p:sp>
            <p:nvSpPr>
              <p:cNvPr id="163" name="Retângulo 162"/>
              <p:cNvSpPr/>
              <p:nvPr/>
            </p:nvSpPr>
            <p:spPr>
              <a:xfrm>
                <a:off x="2459190" y="1818045"/>
                <a:ext cx="1152000" cy="360000"/>
              </a:xfrm>
              <a:prstGeom prst="rect">
                <a:avLst/>
              </a:prstGeom>
              <a:solidFill>
                <a:srgbClr val="FDFAF1"/>
              </a:solidFill>
              <a:ln w="63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pic>
            <p:nvPicPr>
              <p:cNvPr id="164" name="Picture 10" descr="http://cdn.flaticon.com/png/256/1209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9192" y="1784296"/>
                <a:ext cx="126943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5" name="Picture 10" descr="http://cdn.flaticon.com/png/256/1209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8729" y="1976244"/>
                <a:ext cx="126943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6" name="CaixaDeTexto 165"/>
              <p:cNvSpPr txBox="1"/>
              <p:nvPr/>
            </p:nvSpPr>
            <p:spPr>
              <a:xfrm>
                <a:off x="2522663" y="1784296"/>
                <a:ext cx="108012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800" dirty="0" smtClean="0"/>
                  <a:t>36 (931,4 MW)</a:t>
                </a:r>
                <a:endParaRPr lang="pt-BR" sz="800" dirty="0"/>
              </a:p>
            </p:txBody>
          </p:sp>
          <p:sp>
            <p:nvSpPr>
              <p:cNvPr id="167" name="CaixaDeTexto 166"/>
              <p:cNvSpPr txBox="1"/>
              <p:nvPr/>
            </p:nvSpPr>
            <p:spPr>
              <a:xfrm>
                <a:off x="2586135" y="1983696"/>
                <a:ext cx="103906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800" dirty="0" smtClean="0"/>
                  <a:t>113 (2.781,5  MW)</a:t>
                </a:r>
                <a:endParaRPr lang="pt-BR" sz="800" dirty="0"/>
              </a:p>
            </p:txBody>
          </p:sp>
        </p:grpSp>
        <p:sp>
          <p:nvSpPr>
            <p:cNvPr id="162" name="CaixaDeTexto 161"/>
            <p:cNvSpPr txBox="1"/>
            <p:nvPr/>
          </p:nvSpPr>
          <p:spPr>
            <a:xfrm>
              <a:off x="3619359" y="1665170"/>
              <a:ext cx="46519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b="1" dirty="0" smtClean="0"/>
                <a:t>Bahia</a:t>
              </a:r>
              <a:endParaRPr lang="pt-BR" sz="800" b="1" dirty="0"/>
            </a:p>
          </p:txBody>
        </p:sp>
      </p:grpSp>
      <p:grpSp>
        <p:nvGrpSpPr>
          <p:cNvPr id="135" name="Grupo 134"/>
          <p:cNvGrpSpPr/>
          <p:nvPr/>
        </p:nvGrpSpPr>
        <p:grpSpPr>
          <a:xfrm>
            <a:off x="4427984" y="1268760"/>
            <a:ext cx="1148505" cy="371906"/>
            <a:chOff x="3585653" y="1665170"/>
            <a:chExt cx="1148505" cy="371906"/>
          </a:xfrm>
        </p:grpSpPr>
        <p:grpSp>
          <p:nvGrpSpPr>
            <p:cNvPr id="156" name="Grupo 155"/>
            <p:cNvGrpSpPr/>
            <p:nvPr/>
          </p:nvGrpSpPr>
          <p:grpSpPr>
            <a:xfrm>
              <a:off x="3585653" y="1801170"/>
              <a:ext cx="1148505" cy="235906"/>
              <a:chOff x="2459190" y="1784296"/>
              <a:chExt cx="1148505" cy="235906"/>
            </a:xfrm>
          </p:grpSpPr>
          <p:sp>
            <p:nvSpPr>
              <p:cNvPr id="158" name="Retângulo 157"/>
              <p:cNvSpPr/>
              <p:nvPr/>
            </p:nvSpPr>
            <p:spPr>
              <a:xfrm>
                <a:off x="2459190" y="1818045"/>
                <a:ext cx="936000" cy="180000"/>
              </a:xfrm>
              <a:prstGeom prst="rect">
                <a:avLst/>
              </a:prstGeom>
              <a:solidFill>
                <a:srgbClr val="FDFAF1"/>
              </a:solidFill>
              <a:ln w="635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800"/>
              </a:p>
            </p:txBody>
          </p:sp>
          <p:pic>
            <p:nvPicPr>
              <p:cNvPr id="159" name="Picture 10" descr="http://cdn.flaticon.com/png/256/1209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9192" y="1784296"/>
                <a:ext cx="126943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0" name="CaixaDeTexto 159"/>
              <p:cNvSpPr txBox="1"/>
              <p:nvPr/>
            </p:nvSpPr>
            <p:spPr>
              <a:xfrm>
                <a:off x="2527575" y="1804758"/>
                <a:ext cx="108012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800" dirty="0" smtClean="0"/>
                  <a:t>13 (351,9 MW)</a:t>
                </a:r>
                <a:endParaRPr lang="pt-BR" sz="800" dirty="0"/>
              </a:p>
            </p:txBody>
          </p:sp>
        </p:grpSp>
        <p:sp>
          <p:nvSpPr>
            <p:cNvPr id="157" name="CaixaDeTexto 156"/>
            <p:cNvSpPr txBox="1"/>
            <p:nvPr/>
          </p:nvSpPr>
          <p:spPr>
            <a:xfrm>
              <a:off x="3619359" y="1665170"/>
              <a:ext cx="67037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b="1" dirty="0" smtClean="0"/>
                <a:t>Maranhão</a:t>
              </a:r>
              <a:endParaRPr lang="pt-BR" sz="800" b="1" dirty="0"/>
            </a:p>
          </p:txBody>
        </p:sp>
      </p:grpSp>
      <p:grpSp>
        <p:nvGrpSpPr>
          <p:cNvPr id="255" name="Grupo 254"/>
          <p:cNvGrpSpPr/>
          <p:nvPr/>
        </p:nvGrpSpPr>
        <p:grpSpPr>
          <a:xfrm>
            <a:off x="7439117" y="5896552"/>
            <a:ext cx="1380197" cy="612000"/>
            <a:chOff x="6266947" y="5292709"/>
            <a:chExt cx="1380197" cy="612000"/>
          </a:xfrm>
        </p:grpSpPr>
        <p:sp>
          <p:nvSpPr>
            <p:cNvPr id="121" name="Retângulo 120"/>
            <p:cNvSpPr/>
            <p:nvPr/>
          </p:nvSpPr>
          <p:spPr>
            <a:xfrm>
              <a:off x="6266947" y="5292709"/>
              <a:ext cx="1332000" cy="612000"/>
            </a:xfrm>
            <a:prstGeom prst="rect">
              <a:avLst/>
            </a:prstGeom>
            <a:solidFill>
              <a:srgbClr val="FCF7E8"/>
            </a:solidFill>
            <a:ln w="9525">
              <a:solidFill>
                <a:srgbClr val="FFC000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48" name="Grupo 147"/>
            <p:cNvGrpSpPr/>
            <p:nvPr/>
          </p:nvGrpSpPr>
          <p:grpSpPr>
            <a:xfrm>
              <a:off x="6302562" y="5329649"/>
              <a:ext cx="1344582" cy="555738"/>
              <a:chOff x="3585653" y="1665170"/>
              <a:chExt cx="1344582" cy="555738"/>
            </a:xfrm>
          </p:grpSpPr>
          <p:grpSp>
            <p:nvGrpSpPr>
              <p:cNvPr id="149" name="Grupo 148"/>
              <p:cNvGrpSpPr/>
              <p:nvPr/>
            </p:nvGrpSpPr>
            <p:grpSpPr>
              <a:xfrm>
                <a:off x="3585653" y="1801170"/>
                <a:ext cx="1344582" cy="419738"/>
                <a:chOff x="2459190" y="1784296"/>
                <a:chExt cx="1344582" cy="419738"/>
              </a:xfrm>
            </p:grpSpPr>
            <p:sp>
              <p:nvSpPr>
                <p:cNvPr id="151" name="Retângulo 150"/>
                <p:cNvSpPr/>
                <p:nvPr/>
              </p:nvSpPr>
              <p:spPr>
                <a:xfrm>
                  <a:off x="2459190" y="1818045"/>
                  <a:ext cx="1296000" cy="360000"/>
                </a:xfrm>
                <a:prstGeom prst="rect">
                  <a:avLst/>
                </a:prstGeom>
                <a:solidFill>
                  <a:srgbClr val="FDFAF1"/>
                </a:solidFill>
                <a:ln w="6350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800"/>
                </a:p>
              </p:txBody>
            </p:sp>
            <p:pic>
              <p:nvPicPr>
                <p:cNvPr id="152" name="Picture 10" descr="http://cdn.flaticon.com/png/256/12090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59192" y="1784296"/>
                  <a:ext cx="126943" cy="18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3" name="Picture 10" descr="http://cdn.flaticon.com/png/256/12090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28729" y="1976244"/>
                  <a:ext cx="126943" cy="18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4" name="CaixaDeTexto 153"/>
                <p:cNvSpPr txBox="1"/>
                <p:nvPr/>
              </p:nvSpPr>
              <p:spPr>
                <a:xfrm>
                  <a:off x="2528729" y="1810464"/>
                  <a:ext cx="108012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800" dirty="0" smtClean="0"/>
                    <a:t>Usinas Instaladas</a:t>
                  </a:r>
                  <a:endParaRPr lang="pt-BR" sz="800" dirty="0"/>
                </a:p>
              </p:txBody>
            </p:sp>
            <p:sp>
              <p:nvSpPr>
                <p:cNvPr id="155" name="CaixaDeTexto 154"/>
                <p:cNvSpPr txBox="1"/>
                <p:nvPr/>
              </p:nvSpPr>
              <p:spPr>
                <a:xfrm>
                  <a:off x="2577154" y="1988590"/>
                  <a:ext cx="1226618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BR" sz="800" dirty="0" smtClean="0"/>
                    <a:t>Usinas em Construção</a:t>
                  </a:r>
                  <a:endParaRPr lang="pt-BR" sz="800" dirty="0"/>
                </a:p>
              </p:txBody>
            </p:sp>
          </p:grpSp>
          <p:sp>
            <p:nvSpPr>
              <p:cNvPr id="150" name="CaixaDeTexto 149"/>
              <p:cNvSpPr txBox="1"/>
              <p:nvPr/>
            </p:nvSpPr>
            <p:spPr>
              <a:xfrm>
                <a:off x="3619359" y="1665170"/>
                <a:ext cx="60785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800" b="1" dirty="0" smtClean="0"/>
                  <a:t>Legenda</a:t>
                </a:r>
                <a:endParaRPr lang="pt-BR" sz="800" b="1" dirty="0"/>
              </a:p>
            </p:txBody>
          </p:sp>
        </p:grpSp>
      </p:grpSp>
      <p:sp>
        <p:nvSpPr>
          <p:cNvPr id="294" name="Espaço Reservado para Rodapé 29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Fonte: ABEEólica</a:t>
            </a:r>
            <a:endParaRPr lang="pt-BR" dirty="0"/>
          </a:p>
        </p:txBody>
      </p:sp>
      <p:sp>
        <p:nvSpPr>
          <p:cNvPr id="295" name="Espaço Reservado para Número de Slide 29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55CE28-ADD2-4038-9677-0A78C2F72788}" type="slidenum">
              <a:rPr lang="pt-BR" smtClean="0"/>
              <a:pPr/>
              <a:t>11</a:t>
            </a:fld>
            <a:endParaRPr lang="pt-BR" dirty="0"/>
          </a:p>
        </p:txBody>
      </p:sp>
      <p:sp>
        <p:nvSpPr>
          <p:cNvPr id="296" name="Estrela de 8 pontas 295"/>
          <p:cNvSpPr/>
          <p:nvPr/>
        </p:nvSpPr>
        <p:spPr>
          <a:xfrm>
            <a:off x="7296663" y="3076661"/>
            <a:ext cx="144000" cy="144000"/>
          </a:xfrm>
          <a:prstGeom prst="star8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 smtClean="0"/>
              <a:t>1</a:t>
            </a:r>
            <a:endParaRPr lang="pt-BR" sz="800" dirty="0"/>
          </a:p>
        </p:txBody>
      </p:sp>
      <p:sp>
        <p:nvSpPr>
          <p:cNvPr id="297" name="Estrela de 8 pontas 296"/>
          <p:cNvSpPr/>
          <p:nvPr/>
        </p:nvSpPr>
        <p:spPr>
          <a:xfrm>
            <a:off x="7092280" y="4805027"/>
            <a:ext cx="144000" cy="144000"/>
          </a:xfrm>
          <a:prstGeom prst="star8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 smtClean="0"/>
              <a:t>2</a:t>
            </a:r>
            <a:endParaRPr lang="pt-BR" sz="800" dirty="0"/>
          </a:p>
        </p:txBody>
      </p:sp>
      <p:sp>
        <p:nvSpPr>
          <p:cNvPr id="298" name="Estrela de 8 pontas 297"/>
          <p:cNvSpPr/>
          <p:nvPr/>
        </p:nvSpPr>
        <p:spPr>
          <a:xfrm>
            <a:off x="6716616" y="2546076"/>
            <a:ext cx="144000" cy="144000"/>
          </a:xfrm>
          <a:prstGeom prst="star8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 smtClean="0"/>
              <a:t>3</a:t>
            </a:r>
            <a:endParaRPr lang="pt-BR" sz="800" dirty="0"/>
          </a:p>
        </p:txBody>
      </p:sp>
      <p:sp>
        <p:nvSpPr>
          <p:cNvPr id="299" name="Estrela de 8 pontas 298"/>
          <p:cNvSpPr/>
          <p:nvPr/>
        </p:nvSpPr>
        <p:spPr>
          <a:xfrm>
            <a:off x="4491925" y="6445010"/>
            <a:ext cx="144000" cy="144000"/>
          </a:xfrm>
          <a:prstGeom prst="star8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 smtClean="0"/>
              <a:t>4</a:t>
            </a:r>
            <a:endParaRPr lang="pt-BR" sz="800" dirty="0"/>
          </a:p>
        </p:txBody>
      </p:sp>
      <p:sp>
        <p:nvSpPr>
          <p:cNvPr id="300" name="Estrela de 8 pontas 299"/>
          <p:cNvSpPr/>
          <p:nvPr/>
        </p:nvSpPr>
        <p:spPr>
          <a:xfrm>
            <a:off x="6028016" y="2022337"/>
            <a:ext cx="144000" cy="144000"/>
          </a:xfrm>
          <a:prstGeom prst="star8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 smtClean="0"/>
              <a:t>5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243926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Indústria Eólica no Brasil</a:t>
            </a:r>
            <a:endParaRPr lang="pt-BR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6588891"/>
              </p:ext>
            </p:extLst>
          </p:nvPr>
        </p:nvGraphicFramePr>
        <p:xfrm>
          <a:off x="209550" y="1628800"/>
          <a:ext cx="2340000" cy="40792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4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err="1" smtClean="0"/>
                        <a:t>Aerogeradores</a:t>
                      </a:r>
                      <a:endParaRPr lang="pt-BR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Acciona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Alstom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Gamesa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GE Wind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Impsa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Siemens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err="1" smtClean="0"/>
                        <a:t>Suzlon</a:t>
                      </a:r>
                      <a:r>
                        <a:rPr lang="pt-BR" sz="1800" dirty="0" smtClean="0"/>
                        <a:t> 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err="1" smtClean="0"/>
                        <a:t>Vestas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WEG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err="1" smtClean="0"/>
                        <a:t>Wobben</a:t>
                      </a:r>
                      <a:r>
                        <a:rPr lang="pt-BR" sz="1800" dirty="0" smtClean="0"/>
                        <a:t> </a:t>
                      </a:r>
                      <a:r>
                        <a:rPr lang="pt-BR" sz="1800" dirty="0" err="1" smtClean="0"/>
                        <a:t>Windpower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0" name="Espaço Reservado para Número de Slide 6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55CE28-ADD2-4038-9677-0A78C2F72788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69" name="Espaço Reservado para Rodapé 6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Fonte: ABEEólica</a:t>
            </a:r>
            <a:endParaRPr lang="pt-BR"/>
          </a:p>
        </p:txBody>
      </p:sp>
      <p:pic>
        <p:nvPicPr>
          <p:cNvPr id="6" name="Picture 2" descr="C:\Users\francine\Desktop\MapaIndustrias.pn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861048"/>
            <a:ext cx="1882835" cy="186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42746"/>
              </p:ext>
            </p:extLst>
          </p:nvPr>
        </p:nvGraphicFramePr>
        <p:xfrm>
          <a:off x="3402000" y="1628800"/>
          <a:ext cx="2340000" cy="37084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4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Torres</a:t>
                      </a:r>
                      <a:endParaRPr lang="pt-BR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Acciona</a:t>
                      </a:r>
                      <a:endParaRPr lang="pt-BR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Alstom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Alphatec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Engebasa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err="1" smtClean="0"/>
                        <a:t>Intecnial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RM </a:t>
                      </a:r>
                      <a:r>
                        <a:rPr lang="pt-BR" sz="1800" dirty="0" smtClean="0"/>
                        <a:t>Pernambucana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err="1" smtClean="0"/>
                        <a:t>Tecnomaq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err="1" smtClean="0"/>
                        <a:t>Torresbrás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err="1" smtClean="0"/>
                        <a:t>Wobben</a:t>
                      </a:r>
                      <a:r>
                        <a:rPr lang="pt-BR" sz="1800" dirty="0" smtClean="0"/>
                        <a:t> </a:t>
                      </a:r>
                      <a:r>
                        <a:rPr lang="pt-BR" sz="1800" dirty="0" err="1" smtClean="0"/>
                        <a:t>Windpower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844760"/>
              </p:ext>
            </p:extLst>
          </p:nvPr>
        </p:nvGraphicFramePr>
        <p:xfrm>
          <a:off x="6264448" y="1646808"/>
          <a:ext cx="2340000" cy="1854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4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Pás</a:t>
                      </a:r>
                      <a:endParaRPr lang="pt-BR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 smtClean="0"/>
                        <a:t>Aeris</a:t>
                      </a:r>
                      <a:r>
                        <a:rPr lang="pt-BR" sz="1800" dirty="0" smtClean="0"/>
                        <a:t> Energy</a:t>
                      </a:r>
                      <a:endParaRPr lang="pt-BR" sz="1800" dirty="0" smtClean="0"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LM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Tecsis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Wobben</a:t>
                      </a:r>
                      <a:r>
                        <a:rPr lang="pt-BR" dirty="0" smtClean="0"/>
                        <a:t> </a:t>
                      </a:r>
                      <a:r>
                        <a:rPr lang="pt-BR" sz="1800" dirty="0" err="1" smtClean="0"/>
                        <a:t>Windpower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434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Contratação – Leilões Regulados </a:t>
            </a:r>
            <a:endParaRPr lang="pt-BR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>
          <a:xfrm>
            <a:off x="8748713" y="6596063"/>
            <a:ext cx="431800" cy="288925"/>
          </a:xfrm>
        </p:spPr>
        <p:txBody>
          <a:bodyPr/>
          <a:lstStyle/>
          <a:p>
            <a:fld id="{D4797EAA-8ED8-41F6-8CD0-65BE24574B68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Fonte: ABEEólica/ccee/EPE</a:t>
            </a:r>
            <a:endParaRPr lang="pt-BR" dirty="0"/>
          </a:p>
        </p:txBody>
      </p:sp>
      <p:graphicFrame>
        <p:nvGraphicFramePr>
          <p:cNvPr id="9" name="Diagra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162127"/>
              </p:ext>
            </p:extLst>
          </p:nvPr>
        </p:nvGraphicFramePr>
        <p:xfrm>
          <a:off x="760236" y="2780928"/>
          <a:ext cx="7623528" cy="21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3273729" y="6093296"/>
            <a:ext cx="2596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/>
              <a:t>Total Contratado = </a:t>
            </a:r>
            <a:r>
              <a:rPr lang="pt-BR" sz="1400" b="1" dirty="0" smtClean="0"/>
              <a:t>13.071,4 MW</a:t>
            </a:r>
            <a:endParaRPr lang="pt-BR" sz="1400" b="1" dirty="0"/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253305" y="1484784"/>
            <a:ext cx="8639175" cy="379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la-Latn" sz="1800" b="1" dirty="0"/>
          </a:p>
        </p:txBody>
      </p:sp>
      <p:graphicFrame>
        <p:nvGraphicFramePr>
          <p:cNvPr id="19" name="Diagra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628227"/>
              </p:ext>
            </p:extLst>
          </p:nvPr>
        </p:nvGraphicFramePr>
        <p:xfrm>
          <a:off x="776061" y="1124744"/>
          <a:ext cx="7591878" cy="21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Diagra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204319"/>
              </p:ext>
            </p:extLst>
          </p:nvPr>
        </p:nvGraphicFramePr>
        <p:xfrm>
          <a:off x="1547664" y="4581128"/>
          <a:ext cx="6048672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02039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Preços – Leilões Regulados</a:t>
            </a:r>
            <a:endParaRPr lang="pt-BR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2039506"/>
              </p:ext>
            </p:extLst>
          </p:nvPr>
        </p:nvGraphicFramePr>
        <p:xfrm>
          <a:off x="209550" y="1504950"/>
          <a:ext cx="8620125" cy="5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4"/>
          </p:nvPr>
        </p:nvSpPr>
        <p:spPr>
          <a:xfrm>
            <a:off x="8748713" y="6596063"/>
            <a:ext cx="431800" cy="288925"/>
          </a:xfrm>
        </p:spPr>
        <p:txBody>
          <a:bodyPr/>
          <a:lstStyle/>
          <a:p>
            <a:fld id="{F855CE28-ADD2-4038-9677-0A78C2F72788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517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Geração (MWmed)</a:t>
            </a:r>
            <a:endParaRPr lang="pt-BR" dirty="0"/>
          </a:p>
        </p:txBody>
      </p:sp>
      <p:pic>
        <p:nvPicPr>
          <p:cNvPr id="1026" name="Picture 2"/>
          <p:cNvPicPr>
            <a:picLocks noGrp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988939"/>
            <a:ext cx="8928992" cy="3960341"/>
          </a:xfrm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2B87F1-DC59-46F6-B85B-2EC2334DCDDC}" type="slidenum">
              <a:rPr lang="pt-BR" smtClean="0"/>
              <a:pPr/>
              <a:t>15</a:t>
            </a:fld>
            <a:endParaRPr lang="pt-BR" dirty="0" smtClean="0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Fonte: ABEEólica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83568" y="2853008"/>
            <a:ext cx="1224000" cy="648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Capacidade em Operação:</a:t>
            </a:r>
          </a:p>
          <a:p>
            <a:pPr algn="ctr"/>
            <a:r>
              <a:rPr lang="pt-BR" sz="1200" dirty="0" smtClean="0"/>
              <a:t>931,8 MW</a:t>
            </a:r>
            <a:endParaRPr lang="pt-BR" sz="1200" dirty="0"/>
          </a:p>
        </p:txBody>
      </p:sp>
      <p:sp>
        <p:nvSpPr>
          <p:cNvPr id="8" name="Retângulo 7"/>
          <p:cNvSpPr/>
          <p:nvPr/>
        </p:nvSpPr>
        <p:spPr>
          <a:xfrm>
            <a:off x="2915816" y="2420888"/>
            <a:ext cx="1224000" cy="648000"/>
          </a:xfrm>
          <a:prstGeom prst="rect">
            <a:avLst/>
          </a:prstGeom>
          <a:solidFill>
            <a:srgbClr val="74B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Capacidade </a:t>
            </a:r>
            <a:r>
              <a:rPr lang="pt-BR" sz="1200" dirty="0"/>
              <a:t>em </a:t>
            </a:r>
            <a:r>
              <a:rPr lang="pt-BR" sz="1200" dirty="0" smtClean="0"/>
              <a:t>Operação:</a:t>
            </a:r>
          </a:p>
          <a:p>
            <a:pPr algn="ctr"/>
            <a:r>
              <a:rPr lang="pt-BR" sz="1200" dirty="0" smtClean="0"/>
              <a:t>1.430,5 MW</a:t>
            </a:r>
            <a:endParaRPr lang="pt-BR" sz="1200" dirty="0"/>
          </a:p>
        </p:txBody>
      </p:sp>
      <p:sp>
        <p:nvSpPr>
          <p:cNvPr id="9" name="Retângulo 8"/>
          <p:cNvSpPr/>
          <p:nvPr/>
        </p:nvSpPr>
        <p:spPr>
          <a:xfrm>
            <a:off x="5220220" y="1988939"/>
            <a:ext cx="1223988" cy="64797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 smtClean="0"/>
              <a:t>Capacidade </a:t>
            </a:r>
            <a:r>
              <a:rPr lang="pt-BR" sz="1200" dirty="0"/>
              <a:t>em </a:t>
            </a:r>
            <a:r>
              <a:rPr lang="pt-BR" sz="1200" dirty="0" smtClean="0"/>
              <a:t>Operação:</a:t>
            </a:r>
          </a:p>
          <a:p>
            <a:pPr algn="ctr"/>
            <a:r>
              <a:rPr lang="pt-BR" sz="1200" dirty="0" smtClean="0"/>
              <a:t>1.886,4 MW</a:t>
            </a:r>
            <a:endParaRPr lang="pt-BR" sz="1200" dirty="0"/>
          </a:p>
        </p:txBody>
      </p:sp>
      <p:sp>
        <p:nvSpPr>
          <p:cNvPr id="10" name="Retângulo 9"/>
          <p:cNvSpPr/>
          <p:nvPr/>
        </p:nvSpPr>
        <p:spPr>
          <a:xfrm>
            <a:off x="7354177" y="1484784"/>
            <a:ext cx="1223988" cy="64802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dirty="0" smtClean="0"/>
              <a:t>Capacidade </a:t>
            </a:r>
            <a:r>
              <a:rPr lang="pt-BR" sz="1200" dirty="0"/>
              <a:t>em </a:t>
            </a:r>
            <a:r>
              <a:rPr lang="pt-BR" sz="1200" dirty="0" smtClean="0"/>
              <a:t>Operação:</a:t>
            </a:r>
          </a:p>
          <a:p>
            <a:pPr algn="ctr"/>
            <a:r>
              <a:rPr lang="pt-BR" sz="1200" dirty="0" smtClean="0"/>
              <a:t>2.190,6 MW</a:t>
            </a:r>
            <a:endParaRPr lang="pt-BR" sz="12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251520" y="6115362"/>
            <a:ext cx="7128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i="1" dirty="0" smtClean="0"/>
              <a:t>Nota: </a:t>
            </a:r>
          </a:p>
          <a:p>
            <a:r>
              <a:rPr lang="pt-BR" sz="1000" i="1" dirty="0" smtClean="0"/>
              <a:t>Capacidade total instalada em 2012: 2.508,4 MW</a:t>
            </a:r>
          </a:p>
          <a:p>
            <a:r>
              <a:rPr lang="pt-BR" sz="1000" i="1" dirty="0" smtClean="0"/>
              <a:t>Capacidade </a:t>
            </a:r>
            <a:r>
              <a:rPr lang="pt-BR" sz="1000" i="1" dirty="0"/>
              <a:t>total instalada em </a:t>
            </a:r>
            <a:r>
              <a:rPr lang="pt-BR" sz="1000" i="1" dirty="0" smtClean="0"/>
              <a:t>2013: 3.456,6 </a:t>
            </a:r>
            <a:r>
              <a:rPr lang="pt-BR" sz="1000" i="1" dirty="0"/>
              <a:t>MW</a:t>
            </a:r>
          </a:p>
        </p:txBody>
      </p:sp>
    </p:spTree>
    <p:extLst>
      <p:ext uri="{BB962C8B-B14F-4D97-AF65-F5344CB8AC3E}">
        <p14:creationId xmlns:p14="http://schemas.microsoft.com/office/powerpoint/2010/main" val="389697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Geração (MW med) e Fator de Capacidade (%) - Atual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55CE28-ADD2-4038-9677-0A78C2F72788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Fonte: ABEEólica</a:t>
            </a:r>
            <a:endParaRPr lang="pt-BR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6273317"/>
              </p:ext>
            </p:extLst>
          </p:nvPr>
        </p:nvGraphicFramePr>
        <p:xfrm>
          <a:off x="612000" y="4077072"/>
          <a:ext cx="7920000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Espaço Reservado para Conteú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23576"/>
              </p:ext>
            </p:extLst>
          </p:nvPr>
        </p:nvGraphicFramePr>
        <p:xfrm>
          <a:off x="612000" y="1556793"/>
          <a:ext cx="7920000" cy="309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4210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Características do Vento no Brasil</a:t>
            </a:r>
            <a:endParaRPr lang="pt-BR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5" y="4089897"/>
            <a:ext cx="3780036" cy="2520024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7EE7F6-8441-460F-ADCB-577327AAEF7F}" type="slidenum">
              <a:rPr lang="pt-BR" smtClean="0"/>
              <a:t>17</a:t>
            </a:fld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3" t="65452" r="50716" b="1423"/>
          <a:stretch/>
        </p:blipFill>
        <p:spPr>
          <a:xfrm>
            <a:off x="169522" y="1484783"/>
            <a:ext cx="3826414" cy="2593429"/>
          </a:xfrm>
          <a:prstGeom prst="rect">
            <a:avLst/>
          </a:prstGeom>
        </p:spPr>
      </p:pic>
      <p:sp>
        <p:nvSpPr>
          <p:cNvPr id="7" name="AutoShape 2" descr="https://sistemas.epe.gov.br/AMADVP/ChartImg.axd?i=chart_0_21.png&amp;g=f87a1499cf4d46ddbe3409bd67dddb27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4" descr="https://sistemas.epe.gov.br/AMADVP/ChartImg.axd?i=chart_0_21.png&amp;g=f87a1499cf4d46ddbe3409bd67dddb27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738" y="4092067"/>
            <a:ext cx="3778710" cy="251914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508" y="1550252"/>
            <a:ext cx="3791940" cy="2527960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0" y="1081660"/>
            <a:ext cx="4355976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pt-BR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Nordeste           </a:t>
            </a:r>
            <a:endParaRPr lang="pt-BR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960440" y="1066591"/>
            <a:ext cx="5183560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pt-BR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Sul           </a:t>
            </a:r>
            <a:endParaRPr lang="pt-BR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7" name="Conector de seta reta 16"/>
          <p:cNvCxnSpPr/>
          <p:nvPr/>
        </p:nvCxnSpPr>
        <p:spPr>
          <a:xfrm flipH="1">
            <a:off x="2757945" y="5027031"/>
            <a:ext cx="288032" cy="3246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e 17"/>
          <p:cNvSpPr/>
          <p:nvPr/>
        </p:nvSpPr>
        <p:spPr>
          <a:xfrm>
            <a:off x="6356150" y="6107151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553407" y="5317796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4" name="Conector de seta reta 23"/>
          <p:cNvCxnSpPr/>
          <p:nvPr/>
        </p:nvCxnSpPr>
        <p:spPr>
          <a:xfrm flipH="1">
            <a:off x="6571077" y="5013176"/>
            <a:ext cx="288032" cy="3246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ço Reservado para Rodapé 13"/>
          <p:cNvSpPr>
            <a:spLocks noGrp="1"/>
          </p:cNvSpPr>
          <p:nvPr>
            <p:ph type="ftr" sz="quarter" idx="11"/>
          </p:nvPr>
        </p:nvSpPr>
        <p:spPr>
          <a:xfrm>
            <a:off x="3124200" y="6669384"/>
            <a:ext cx="2895600" cy="216000"/>
          </a:xfrm>
        </p:spPr>
        <p:txBody>
          <a:bodyPr/>
          <a:lstStyle/>
          <a:p>
            <a:r>
              <a:rPr lang="pt-BR" dirty="0" smtClean="0"/>
              <a:t>Fonte: </a:t>
            </a:r>
            <a:r>
              <a:rPr lang="pt-BR" dirty="0" smtClean="0"/>
              <a:t>AMA - EPE</a:t>
            </a:r>
            <a:endParaRPr lang="pt-BR" dirty="0"/>
          </a:p>
        </p:txBody>
      </p:sp>
      <p:sp>
        <p:nvSpPr>
          <p:cNvPr id="22" name="Elipse 21"/>
          <p:cNvSpPr/>
          <p:nvPr/>
        </p:nvSpPr>
        <p:spPr>
          <a:xfrm>
            <a:off x="5220072" y="5309130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/>
          <p:cNvSpPr/>
          <p:nvPr/>
        </p:nvSpPr>
        <p:spPr>
          <a:xfrm>
            <a:off x="2549352" y="6107151"/>
            <a:ext cx="21602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990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0" grpId="0" animBg="1"/>
      <p:bldP spid="22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mtClean="0"/>
              <a:t>Vento RN - 2013</a:t>
            </a:r>
            <a:endParaRPr lang="pt-BR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2000" y="1700808"/>
            <a:ext cx="9000000" cy="4432618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7EE7F6-8441-460F-ADCB-577327AAEF7F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Fonte: AMA - EPE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810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Vento RN - 2013</a:t>
            </a:r>
            <a:endParaRPr lang="pt-BR" dirty="0"/>
          </a:p>
        </p:txBody>
      </p:sp>
      <p:pic>
        <p:nvPicPr>
          <p:cNvPr id="6" name="Espaço Reservado para Conteúdo 5" descr="Recorte de Te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700808"/>
            <a:ext cx="9000000" cy="4256249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7EE7F6-8441-460F-ADCB-577327AAEF7F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3858503" y="6058822"/>
            <a:ext cx="1426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Velocidade Média (m/s)</a:t>
            </a:r>
            <a:endParaRPr lang="pt-BR" sz="1000" dirty="0"/>
          </a:p>
        </p:txBody>
      </p:sp>
      <p:pic>
        <p:nvPicPr>
          <p:cNvPr id="11" name="Imagem 10" descr="Recorte de Te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846"/>
            <a:ext cx="9144000" cy="322506"/>
          </a:xfrm>
          <a:prstGeom prst="rect">
            <a:avLst/>
          </a:prstGeom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Fonte: AMA - EPE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301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ABEEólica: Quem somos?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 ABEEólica – Associação Brasileira de Energia Eólica, pessoa jurídica de direito privado sem fins lucrativos, fundada em 2002, congrega, em todo o Brasil, empresas pertencentes à cadeia produtiva de energia eólica.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Missão</a:t>
            </a:r>
            <a:r>
              <a:rPr lang="pt-BR" b="1" dirty="0"/>
              <a:t>: </a:t>
            </a:r>
            <a:r>
              <a:rPr lang="pt-BR" dirty="0"/>
              <a:t>Inserir a produção de energia eólica como fonte da matriz energética nacional, promovendo a competitividade, consolidação e sustentabilidade da indústria de energia eólica.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Visão: </a:t>
            </a:r>
            <a:r>
              <a:rPr lang="pt-BR" dirty="0"/>
              <a:t>Ser reconhecida como a associação que representa de forma legítima, ética e transparente a cadeia produtiva da indústria.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Valores: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Qualidade, ética e respeito à legislação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Responsabilidade socioambiental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Sustentabilidade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Transparência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Cooperação com todos os integrantes da cadeia produtiva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"/>
          </p:nvPr>
        </p:nvSpPr>
        <p:spPr>
          <a:xfrm>
            <a:off x="8748713" y="6596063"/>
            <a:ext cx="431800" cy="288925"/>
          </a:xfrm>
        </p:spPr>
        <p:txBody>
          <a:bodyPr/>
          <a:lstStyle/>
          <a:p>
            <a:fld id="{805688B4-65F0-4D1B-BD08-AA63A6B37F11}" type="slidenum">
              <a:rPr lang="pt-BR" smtClean="0"/>
              <a:pPr/>
              <a:t>2</a:t>
            </a:fld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65104"/>
            <a:ext cx="3617959" cy="1642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53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Vento RS - 2013</a:t>
            </a:r>
            <a:endParaRPr lang="pt-B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2000" y="1707087"/>
            <a:ext cx="9000000" cy="441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7EE7F6-8441-460F-ADCB-577327AAEF7F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Fonte: AMA - EPE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712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Vento RS - 2013</a:t>
            </a:r>
            <a:endParaRPr lang="pt-BR" dirty="0"/>
          </a:p>
        </p:txBody>
      </p:sp>
      <p:pic>
        <p:nvPicPr>
          <p:cNvPr id="6" name="Espaço Reservado para Conteúdo 5" descr="Recorte de Te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700808"/>
            <a:ext cx="9000000" cy="4256250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7EE7F6-8441-460F-ADCB-577327AAEF7F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858503" y="6068307"/>
            <a:ext cx="1426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Velocidade Média (m/s)</a:t>
            </a:r>
            <a:endParaRPr lang="pt-BR" sz="1000" dirty="0"/>
          </a:p>
        </p:txBody>
      </p:sp>
      <p:pic>
        <p:nvPicPr>
          <p:cNvPr id="4" name="Imagem 3" descr="Recorte de Te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4331"/>
            <a:ext cx="9144000" cy="313021"/>
          </a:xfrm>
          <a:prstGeom prst="rect">
            <a:avLst/>
          </a:prstGeom>
        </p:spPr>
      </p:pic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Fonte: AMA - EPE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31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Benefícios e Índices da Eólica 2013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177126"/>
              </p:ext>
            </p:extLst>
          </p:nvPr>
        </p:nvGraphicFramePr>
        <p:xfrm>
          <a:off x="209550" y="1504950"/>
          <a:ext cx="8620125" cy="513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55CE28-ADD2-4038-9677-0A78C2F72788}" type="slidenum">
              <a:rPr lang="pt-BR" smtClean="0"/>
              <a:pPr/>
              <a:t>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Fonte: ABEEólica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129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Desafios</a:t>
            </a:r>
            <a:endParaRPr lang="pt-BR" dirty="0"/>
          </a:p>
        </p:txBody>
      </p:sp>
      <p:sp>
        <p:nvSpPr>
          <p:cNvPr id="16" name="Espaço Reservado para Conteúdo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t-BR" dirty="0" smtClean="0"/>
              <a:t>Logística</a:t>
            </a:r>
          </a:p>
          <a:p>
            <a:pPr marL="628650" lvl="1" indent="-171450"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pt-BR" dirty="0" smtClean="0"/>
              <a:t>Linhas de Transmissão</a:t>
            </a:r>
          </a:p>
          <a:p>
            <a:pPr marL="628650" lvl="1" indent="-171450"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pt-BR" dirty="0" smtClean="0"/>
              <a:t>Transportes</a:t>
            </a:r>
          </a:p>
          <a:p>
            <a:pPr marL="1085850" lvl="2" indent="-171450"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pt-BR" dirty="0" smtClean="0"/>
              <a:t>Cabotagem</a:t>
            </a:r>
          </a:p>
          <a:p>
            <a:pPr marL="1085850" lvl="2" indent="-171450"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pt-BR" dirty="0" smtClean="0"/>
              <a:t>Estradas</a:t>
            </a:r>
          </a:p>
          <a:p>
            <a:pPr marL="1085850" lvl="2" indent="-171450"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pt-BR" dirty="0" smtClean="0"/>
              <a:t>Custos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t-BR" dirty="0" smtClean="0"/>
              <a:t>Sustentabilidade da Cadeia Produtiva</a:t>
            </a:r>
          </a:p>
          <a:p>
            <a:pPr marL="628650" lvl="1" indent="-171450"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pt-BR" dirty="0" smtClean="0"/>
              <a:t>Sinal de investimento de longo prazo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t-BR" dirty="0" smtClean="0"/>
              <a:t>Adensamento da Cadeia</a:t>
            </a:r>
          </a:p>
          <a:p>
            <a:pPr marL="628650" lvl="1" indent="-171450"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pt-BR" dirty="0" smtClean="0"/>
              <a:t>FINAME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t-BR" dirty="0" smtClean="0"/>
              <a:t>Tributação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55CE28-ADD2-4038-9677-0A78C2F72788}" type="slidenum">
              <a:rPr lang="pt-BR" smtClean="0"/>
              <a:pPr/>
              <a:t>23</a:t>
            </a:fld>
            <a:endParaRPr lang="pt-BR"/>
          </a:p>
        </p:txBody>
      </p:sp>
      <p:grpSp>
        <p:nvGrpSpPr>
          <p:cNvPr id="6" name="Grupo 5"/>
          <p:cNvGrpSpPr/>
          <p:nvPr/>
        </p:nvGrpSpPr>
        <p:grpSpPr>
          <a:xfrm>
            <a:off x="3707904" y="1508787"/>
            <a:ext cx="2315920" cy="1742184"/>
            <a:chOff x="0" y="1136612"/>
            <a:chExt cx="4762574" cy="319723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7"/>
            <a:stretch/>
          </p:blipFill>
          <p:spPr bwMode="auto">
            <a:xfrm>
              <a:off x="2339752" y="1567825"/>
              <a:ext cx="2320100" cy="2148322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CaixaDeTexto 7"/>
            <p:cNvSpPr txBox="1"/>
            <p:nvPr/>
          </p:nvSpPr>
          <p:spPr>
            <a:xfrm>
              <a:off x="0" y="3634166"/>
              <a:ext cx="2410398" cy="6777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Sistema Interligado</a:t>
              </a:r>
            </a:p>
            <a:p>
              <a:pPr algn="ctr"/>
              <a:r>
                <a:rPr lang="pt-BR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Nacional</a:t>
              </a:r>
              <a:endParaRPr lang="pt-BR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2317782" y="3656056"/>
              <a:ext cx="2444792" cy="677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Atlas do Potencial</a:t>
              </a:r>
            </a:p>
            <a:p>
              <a:pPr algn="ctr"/>
              <a:r>
                <a:rPr lang="pt-BR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Eólico</a:t>
              </a:r>
              <a:endParaRPr lang="pt-BR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Elipse 9"/>
            <p:cNvSpPr/>
            <p:nvPr/>
          </p:nvSpPr>
          <p:spPr>
            <a:xfrm>
              <a:off x="4139952" y="1999873"/>
              <a:ext cx="432048" cy="479163"/>
            </a:xfrm>
            <a:prstGeom prst="ellipse">
              <a:avLst/>
            </a:prstGeom>
            <a:noFill/>
            <a:ln w="12700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Elipse 10"/>
            <p:cNvSpPr/>
            <p:nvPr/>
          </p:nvSpPr>
          <p:spPr>
            <a:xfrm rot="1482838">
              <a:off x="3743847" y="2274017"/>
              <a:ext cx="490152" cy="968247"/>
            </a:xfrm>
            <a:prstGeom prst="ellipse">
              <a:avLst/>
            </a:prstGeom>
            <a:noFill/>
            <a:ln w="12700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lipse 11"/>
            <p:cNvSpPr/>
            <p:nvPr/>
          </p:nvSpPr>
          <p:spPr>
            <a:xfrm>
              <a:off x="3275856" y="3224009"/>
              <a:ext cx="498482" cy="498482"/>
            </a:xfrm>
            <a:prstGeom prst="ellipse">
              <a:avLst/>
            </a:prstGeom>
            <a:noFill/>
            <a:ln w="12700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3" name="Grupo 12"/>
            <p:cNvGrpSpPr/>
            <p:nvPr/>
          </p:nvGrpSpPr>
          <p:grpSpPr>
            <a:xfrm>
              <a:off x="0" y="1567825"/>
              <a:ext cx="2286193" cy="2160240"/>
              <a:chOff x="698514" y="1716980"/>
              <a:chExt cx="3540965" cy="3419819"/>
            </a:xfrm>
          </p:grpSpPr>
          <p:pic>
            <p:nvPicPr>
              <p:cNvPr id="17" name="Imagem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8514" y="1732301"/>
                <a:ext cx="3540965" cy="340449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8" name="Retângulo 17"/>
              <p:cNvSpPr/>
              <p:nvPr/>
            </p:nvSpPr>
            <p:spPr>
              <a:xfrm>
                <a:off x="3045910" y="1716980"/>
                <a:ext cx="1193569" cy="2905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4" name="CaixaDeTexto 13"/>
            <p:cNvSpPr txBox="1"/>
            <p:nvPr/>
          </p:nvSpPr>
          <p:spPr>
            <a:xfrm>
              <a:off x="1637588" y="1136612"/>
              <a:ext cx="1886256" cy="451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i="1" dirty="0" smtClean="0">
                  <a:solidFill>
                    <a:schemeClr val="accent6"/>
                  </a:solidFill>
                </a:rPr>
                <a:t>Transmissão</a:t>
              </a:r>
              <a:endParaRPr lang="pt-BR" sz="1050" i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7380312" y="1508787"/>
            <a:ext cx="1152128" cy="1282623"/>
            <a:chOff x="6024633" y="3566309"/>
            <a:chExt cx="2988817" cy="2661875"/>
          </a:xfrm>
        </p:grpSpPr>
        <p:grpSp>
          <p:nvGrpSpPr>
            <p:cNvPr id="21" name="Group 17"/>
            <p:cNvGrpSpPr>
              <a:grpSpLocks/>
            </p:cNvGrpSpPr>
            <p:nvPr/>
          </p:nvGrpSpPr>
          <p:grpSpPr bwMode="auto">
            <a:xfrm>
              <a:off x="6516216" y="4149080"/>
              <a:ext cx="2024383" cy="2079104"/>
              <a:chOff x="1440" y="672"/>
              <a:chExt cx="3070" cy="3158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23" name="Freeform 18"/>
              <p:cNvSpPr>
                <a:spLocks/>
              </p:cNvSpPr>
              <p:nvPr/>
            </p:nvSpPr>
            <p:spPr bwMode="auto">
              <a:xfrm>
                <a:off x="2878" y="769"/>
                <a:ext cx="394" cy="425"/>
              </a:xfrm>
              <a:custGeom>
                <a:avLst/>
                <a:gdLst>
                  <a:gd name="T0" fmla="*/ 297 w 291"/>
                  <a:gd name="T1" fmla="*/ 424 h 325"/>
                  <a:gd name="T2" fmla="*/ 244 w 291"/>
                  <a:gd name="T3" fmla="*/ 424 h 325"/>
                  <a:gd name="T4" fmla="*/ 191 w 291"/>
                  <a:gd name="T5" fmla="*/ 370 h 325"/>
                  <a:gd name="T6" fmla="*/ 165 w 291"/>
                  <a:gd name="T7" fmla="*/ 299 h 325"/>
                  <a:gd name="T8" fmla="*/ 122 w 291"/>
                  <a:gd name="T9" fmla="*/ 220 h 325"/>
                  <a:gd name="T10" fmla="*/ 69 w 291"/>
                  <a:gd name="T11" fmla="*/ 203 h 325"/>
                  <a:gd name="T12" fmla="*/ 43 w 291"/>
                  <a:gd name="T13" fmla="*/ 203 h 325"/>
                  <a:gd name="T14" fmla="*/ 0 w 291"/>
                  <a:gd name="T15" fmla="*/ 177 h 325"/>
                  <a:gd name="T16" fmla="*/ 0 w 291"/>
                  <a:gd name="T17" fmla="*/ 123 h 325"/>
                  <a:gd name="T18" fmla="*/ 69 w 291"/>
                  <a:gd name="T19" fmla="*/ 149 h 325"/>
                  <a:gd name="T20" fmla="*/ 148 w 291"/>
                  <a:gd name="T21" fmla="*/ 149 h 325"/>
                  <a:gd name="T22" fmla="*/ 218 w 291"/>
                  <a:gd name="T23" fmla="*/ 97 h 325"/>
                  <a:gd name="T24" fmla="*/ 269 w 291"/>
                  <a:gd name="T25" fmla="*/ 26 h 325"/>
                  <a:gd name="T26" fmla="*/ 297 w 291"/>
                  <a:gd name="T27" fmla="*/ 0 h 325"/>
                  <a:gd name="T28" fmla="*/ 314 w 291"/>
                  <a:gd name="T29" fmla="*/ 0 h 325"/>
                  <a:gd name="T30" fmla="*/ 314 w 291"/>
                  <a:gd name="T31" fmla="*/ 71 h 325"/>
                  <a:gd name="T32" fmla="*/ 340 w 291"/>
                  <a:gd name="T33" fmla="*/ 149 h 325"/>
                  <a:gd name="T34" fmla="*/ 366 w 291"/>
                  <a:gd name="T35" fmla="*/ 203 h 325"/>
                  <a:gd name="T36" fmla="*/ 393 w 291"/>
                  <a:gd name="T37" fmla="*/ 220 h 325"/>
                  <a:gd name="T38" fmla="*/ 393 w 291"/>
                  <a:gd name="T39" fmla="*/ 247 h 325"/>
                  <a:gd name="T40" fmla="*/ 366 w 291"/>
                  <a:gd name="T41" fmla="*/ 273 h 325"/>
                  <a:gd name="T42" fmla="*/ 314 w 291"/>
                  <a:gd name="T43" fmla="*/ 326 h 325"/>
                  <a:gd name="T44" fmla="*/ 297 w 291"/>
                  <a:gd name="T45" fmla="*/ 396 h 325"/>
                  <a:gd name="T46" fmla="*/ 297 w 291"/>
                  <a:gd name="T47" fmla="*/ 424 h 3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91"/>
                  <a:gd name="T73" fmla="*/ 0 h 325"/>
                  <a:gd name="T74" fmla="*/ 291 w 291"/>
                  <a:gd name="T75" fmla="*/ 325 h 3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91" h="325">
                    <a:moveTo>
                      <a:pt x="219" y="324"/>
                    </a:moveTo>
                    <a:lnTo>
                      <a:pt x="180" y="324"/>
                    </a:lnTo>
                    <a:lnTo>
                      <a:pt x="141" y="283"/>
                    </a:lnTo>
                    <a:lnTo>
                      <a:pt x="122" y="229"/>
                    </a:lnTo>
                    <a:lnTo>
                      <a:pt x="90" y="168"/>
                    </a:lnTo>
                    <a:lnTo>
                      <a:pt x="51" y="155"/>
                    </a:lnTo>
                    <a:lnTo>
                      <a:pt x="32" y="155"/>
                    </a:lnTo>
                    <a:lnTo>
                      <a:pt x="0" y="135"/>
                    </a:lnTo>
                    <a:lnTo>
                      <a:pt x="0" y="94"/>
                    </a:lnTo>
                    <a:lnTo>
                      <a:pt x="51" y="114"/>
                    </a:lnTo>
                    <a:lnTo>
                      <a:pt x="109" y="114"/>
                    </a:lnTo>
                    <a:lnTo>
                      <a:pt x="161" y="74"/>
                    </a:lnTo>
                    <a:lnTo>
                      <a:pt x="199" y="20"/>
                    </a:lnTo>
                    <a:lnTo>
                      <a:pt x="219" y="0"/>
                    </a:lnTo>
                    <a:lnTo>
                      <a:pt x="232" y="0"/>
                    </a:lnTo>
                    <a:lnTo>
                      <a:pt x="232" y="54"/>
                    </a:lnTo>
                    <a:lnTo>
                      <a:pt x="251" y="114"/>
                    </a:lnTo>
                    <a:lnTo>
                      <a:pt x="270" y="155"/>
                    </a:lnTo>
                    <a:lnTo>
                      <a:pt x="290" y="168"/>
                    </a:lnTo>
                    <a:lnTo>
                      <a:pt x="290" y="189"/>
                    </a:lnTo>
                    <a:lnTo>
                      <a:pt x="270" y="209"/>
                    </a:lnTo>
                    <a:lnTo>
                      <a:pt x="232" y="249"/>
                    </a:lnTo>
                    <a:lnTo>
                      <a:pt x="219" y="303"/>
                    </a:lnTo>
                    <a:lnTo>
                      <a:pt x="219" y="324"/>
                    </a:lnTo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 sz="1200"/>
              </a:p>
            </p:txBody>
          </p:sp>
          <p:sp>
            <p:nvSpPr>
              <p:cNvPr id="24" name="Freeform 19"/>
              <p:cNvSpPr>
                <a:spLocks/>
              </p:cNvSpPr>
              <p:nvPr/>
            </p:nvSpPr>
            <p:spPr bwMode="auto">
              <a:xfrm>
                <a:off x="2114" y="672"/>
                <a:ext cx="447" cy="546"/>
              </a:xfrm>
              <a:custGeom>
                <a:avLst/>
                <a:gdLst>
                  <a:gd name="T0" fmla="*/ 446 w 329"/>
                  <a:gd name="T1" fmla="*/ 447 h 419"/>
                  <a:gd name="T2" fmla="*/ 367 w 329"/>
                  <a:gd name="T3" fmla="*/ 447 h 419"/>
                  <a:gd name="T4" fmla="*/ 340 w 329"/>
                  <a:gd name="T5" fmla="*/ 465 h 419"/>
                  <a:gd name="T6" fmla="*/ 340 w 329"/>
                  <a:gd name="T7" fmla="*/ 491 h 419"/>
                  <a:gd name="T8" fmla="*/ 314 w 329"/>
                  <a:gd name="T9" fmla="*/ 517 h 419"/>
                  <a:gd name="T10" fmla="*/ 296 w 329"/>
                  <a:gd name="T11" fmla="*/ 517 h 419"/>
                  <a:gd name="T12" fmla="*/ 270 w 329"/>
                  <a:gd name="T13" fmla="*/ 491 h 419"/>
                  <a:gd name="T14" fmla="*/ 245 w 329"/>
                  <a:gd name="T15" fmla="*/ 491 h 419"/>
                  <a:gd name="T16" fmla="*/ 217 w 329"/>
                  <a:gd name="T17" fmla="*/ 545 h 419"/>
                  <a:gd name="T18" fmla="*/ 166 w 329"/>
                  <a:gd name="T19" fmla="*/ 517 h 419"/>
                  <a:gd name="T20" fmla="*/ 148 w 329"/>
                  <a:gd name="T21" fmla="*/ 491 h 419"/>
                  <a:gd name="T22" fmla="*/ 166 w 329"/>
                  <a:gd name="T23" fmla="*/ 465 h 419"/>
                  <a:gd name="T24" fmla="*/ 166 w 329"/>
                  <a:gd name="T25" fmla="*/ 395 h 419"/>
                  <a:gd name="T26" fmla="*/ 148 w 329"/>
                  <a:gd name="T27" fmla="*/ 341 h 419"/>
                  <a:gd name="T28" fmla="*/ 148 w 329"/>
                  <a:gd name="T29" fmla="*/ 297 h 419"/>
                  <a:gd name="T30" fmla="*/ 122 w 329"/>
                  <a:gd name="T31" fmla="*/ 271 h 419"/>
                  <a:gd name="T32" fmla="*/ 69 w 329"/>
                  <a:gd name="T33" fmla="*/ 245 h 419"/>
                  <a:gd name="T34" fmla="*/ 43 w 329"/>
                  <a:gd name="T35" fmla="*/ 192 h 419"/>
                  <a:gd name="T36" fmla="*/ 43 w 329"/>
                  <a:gd name="T37" fmla="*/ 149 h 419"/>
                  <a:gd name="T38" fmla="*/ 0 w 329"/>
                  <a:gd name="T39" fmla="*/ 121 h 419"/>
                  <a:gd name="T40" fmla="*/ 16 w 329"/>
                  <a:gd name="T41" fmla="*/ 95 h 419"/>
                  <a:gd name="T42" fmla="*/ 122 w 329"/>
                  <a:gd name="T43" fmla="*/ 121 h 419"/>
                  <a:gd name="T44" fmla="*/ 148 w 329"/>
                  <a:gd name="T45" fmla="*/ 121 h 419"/>
                  <a:gd name="T46" fmla="*/ 166 w 329"/>
                  <a:gd name="T47" fmla="*/ 149 h 419"/>
                  <a:gd name="T48" fmla="*/ 192 w 329"/>
                  <a:gd name="T49" fmla="*/ 95 h 419"/>
                  <a:gd name="T50" fmla="*/ 296 w 329"/>
                  <a:gd name="T51" fmla="*/ 42 h 419"/>
                  <a:gd name="T52" fmla="*/ 296 w 329"/>
                  <a:gd name="T53" fmla="*/ 0 h 419"/>
                  <a:gd name="T54" fmla="*/ 340 w 329"/>
                  <a:gd name="T55" fmla="*/ 17 h 419"/>
                  <a:gd name="T56" fmla="*/ 340 w 329"/>
                  <a:gd name="T57" fmla="*/ 69 h 419"/>
                  <a:gd name="T58" fmla="*/ 367 w 329"/>
                  <a:gd name="T59" fmla="*/ 69 h 419"/>
                  <a:gd name="T60" fmla="*/ 393 w 329"/>
                  <a:gd name="T61" fmla="*/ 121 h 419"/>
                  <a:gd name="T62" fmla="*/ 367 w 329"/>
                  <a:gd name="T63" fmla="*/ 192 h 419"/>
                  <a:gd name="T64" fmla="*/ 393 w 329"/>
                  <a:gd name="T65" fmla="*/ 297 h 419"/>
                  <a:gd name="T66" fmla="*/ 418 w 329"/>
                  <a:gd name="T67" fmla="*/ 315 h 419"/>
                  <a:gd name="T68" fmla="*/ 446 w 329"/>
                  <a:gd name="T69" fmla="*/ 395 h 419"/>
                  <a:gd name="T70" fmla="*/ 446 w 329"/>
                  <a:gd name="T71" fmla="*/ 447 h 41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29"/>
                  <a:gd name="T109" fmla="*/ 0 h 419"/>
                  <a:gd name="T110" fmla="*/ 329 w 329"/>
                  <a:gd name="T111" fmla="*/ 419 h 41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29" h="419">
                    <a:moveTo>
                      <a:pt x="328" y="343"/>
                    </a:moveTo>
                    <a:lnTo>
                      <a:pt x="270" y="343"/>
                    </a:lnTo>
                    <a:lnTo>
                      <a:pt x="250" y="357"/>
                    </a:lnTo>
                    <a:lnTo>
                      <a:pt x="250" y="377"/>
                    </a:lnTo>
                    <a:lnTo>
                      <a:pt x="231" y="397"/>
                    </a:lnTo>
                    <a:lnTo>
                      <a:pt x="218" y="397"/>
                    </a:lnTo>
                    <a:lnTo>
                      <a:pt x="199" y="377"/>
                    </a:lnTo>
                    <a:lnTo>
                      <a:pt x="180" y="377"/>
                    </a:lnTo>
                    <a:lnTo>
                      <a:pt x="160" y="418"/>
                    </a:lnTo>
                    <a:lnTo>
                      <a:pt x="122" y="397"/>
                    </a:lnTo>
                    <a:lnTo>
                      <a:pt x="109" y="377"/>
                    </a:lnTo>
                    <a:lnTo>
                      <a:pt x="122" y="357"/>
                    </a:lnTo>
                    <a:lnTo>
                      <a:pt x="122" y="303"/>
                    </a:lnTo>
                    <a:lnTo>
                      <a:pt x="109" y="262"/>
                    </a:lnTo>
                    <a:lnTo>
                      <a:pt x="109" y="228"/>
                    </a:lnTo>
                    <a:lnTo>
                      <a:pt x="90" y="208"/>
                    </a:lnTo>
                    <a:lnTo>
                      <a:pt x="51" y="188"/>
                    </a:lnTo>
                    <a:lnTo>
                      <a:pt x="32" y="147"/>
                    </a:lnTo>
                    <a:lnTo>
                      <a:pt x="32" y="114"/>
                    </a:lnTo>
                    <a:lnTo>
                      <a:pt x="0" y="93"/>
                    </a:lnTo>
                    <a:lnTo>
                      <a:pt x="12" y="73"/>
                    </a:lnTo>
                    <a:lnTo>
                      <a:pt x="90" y="93"/>
                    </a:lnTo>
                    <a:lnTo>
                      <a:pt x="109" y="93"/>
                    </a:lnTo>
                    <a:lnTo>
                      <a:pt x="122" y="114"/>
                    </a:lnTo>
                    <a:lnTo>
                      <a:pt x="141" y="73"/>
                    </a:lnTo>
                    <a:lnTo>
                      <a:pt x="218" y="32"/>
                    </a:lnTo>
                    <a:lnTo>
                      <a:pt x="218" y="0"/>
                    </a:lnTo>
                    <a:lnTo>
                      <a:pt x="250" y="13"/>
                    </a:lnTo>
                    <a:lnTo>
                      <a:pt x="250" y="53"/>
                    </a:lnTo>
                    <a:lnTo>
                      <a:pt x="270" y="53"/>
                    </a:lnTo>
                    <a:lnTo>
                      <a:pt x="289" y="93"/>
                    </a:lnTo>
                    <a:lnTo>
                      <a:pt x="270" y="147"/>
                    </a:lnTo>
                    <a:lnTo>
                      <a:pt x="289" y="228"/>
                    </a:lnTo>
                    <a:lnTo>
                      <a:pt x="308" y="242"/>
                    </a:lnTo>
                    <a:lnTo>
                      <a:pt x="328" y="303"/>
                    </a:lnTo>
                    <a:lnTo>
                      <a:pt x="328" y="343"/>
                    </a:lnTo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 sz="1200"/>
              </a:p>
            </p:txBody>
          </p:sp>
          <p:sp>
            <p:nvSpPr>
              <p:cNvPr id="25" name="Freeform 20"/>
              <p:cNvSpPr>
                <a:spLocks/>
              </p:cNvSpPr>
              <p:nvPr/>
            </p:nvSpPr>
            <p:spPr bwMode="auto">
              <a:xfrm>
                <a:off x="2825" y="3275"/>
                <a:ext cx="516" cy="555"/>
              </a:xfrm>
              <a:custGeom>
                <a:avLst/>
                <a:gdLst>
                  <a:gd name="T0" fmla="*/ 270 w 380"/>
                  <a:gd name="T1" fmla="*/ 554 h 426"/>
                  <a:gd name="T2" fmla="*/ 322 w 380"/>
                  <a:gd name="T3" fmla="*/ 526 h 426"/>
                  <a:gd name="T4" fmla="*/ 365 w 380"/>
                  <a:gd name="T5" fmla="*/ 421 h 426"/>
                  <a:gd name="T6" fmla="*/ 418 w 380"/>
                  <a:gd name="T7" fmla="*/ 377 h 426"/>
                  <a:gd name="T8" fmla="*/ 470 w 380"/>
                  <a:gd name="T9" fmla="*/ 255 h 426"/>
                  <a:gd name="T10" fmla="*/ 515 w 380"/>
                  <a:gd name="T11" fmla="*/ 176 h 426"/>
                  <a:gd name="T12" fmla="*/ 497 w 380"/>
                  <a:gd name="T13" fmla="*/ 149 h 426"/>
                  <a:gd name="T14" fmla="*/ 497 w 380"/>
                  <a:gd name="T15" fmla="*/ 106 h 426"/>
                  <a:gd name="T16" fmla="*/ 470 w 380"/>
                  <a:gd name="T17" fmla="*/ 106 h 426"/>
                  <a:gd name="T18" fmla="*/ 444 w 380"/>
                  <a:gd name="T19" fmla="*/ 78 h 426"/>
                  <a:gd name="T20" fmla="*/ 392 w 380"/>
                  <a:gd name="T21" fmla="*/ 52 h 426"/>
                  <a:gd name="T22" fmla="*/ 365 w 380"/>
                  <a:gd name="T23" fmla="*/ 26 h 426"/>
                  <a:gd name="T24" fmla="*/ 296 w 380"/>
                  <a:gd name="T25" fmla="*/ 0 h 426"/>
                  <a:gd name="T26" fmla="*/ 217 w 380"/>
                  <a:gd name="T27" fmla="*/ 0 h 426"/>
                  <a:gd name="T28" fmla="*/ 148 w 380"/>
                  <a:gd name="T29" fmla="*/ 52 h 426"/>
                  <a:gd name="T30" fmla="*/ 0 w 380"/>
                  <a:gd name="T31" fmla="*/ 272 h 426"/>
                  <a:gd name="T32" fmla="*/ 0 w 380"/>
                  <a:gd name="T33" fmla="*/ 297 h 426"/>
                  <a:gd name="T34" fmla="*/ 52 w 380"/>
                  <a:gd name="T35" fmla="*/ 297 h 426"/>
                  <a:gd name="T36" fmla="*/ 148 w 380"/>
                  <a:gd name="T37" fmla="*/ 350 h 426"/>
                  <a:gd name="T38" fmla="*/ 174 w 380"/>
                  <a:gd name="T39" fmla="*/ 350 h 426"/>
                  <a:gd name="T40" fmla="*/ 270 w 380"/>
                  <a:gd name="T41" fmla="*/ 447 h 426"/>
                  <a:gd name="T42" fmla="*/ 296 w 380"/>
                  <a:gd name="T43" fmla="*/ 421 h 426"/>
                  <a:gd name="T44" fmla="*/ 296 w 380"/>
                  <a:gd name="T45" fmla="*/ 474 h 426"/>
                  <a:gd name="T46" fmla="*/ 270 w 380"/>
                  <a:gd name="T47" fmla="*/ 500 h 426"/>
                  <a:gd name="T48" fmla="*/ 270 w 380"/>
                  <a:gd name="T49" fmla="*/ 554 h 4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0"/>
                  <a:gd name="T76" fmla="*/ 0 h 426"/>
                  <a:gd name="T77" fmla="*/ 380 w 380"/>
                  <a:gd name="T78" fmla="*/ 426 h 42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0" h="426">
                    <a:moveTo>
                      <a:pt x="199" y="425"/>
                    </a:moveTo>
                    <a:lnTo>
                      <a:pt x="237" y="404"/>
                    </a:lnTo>
                    <a:lnTo>
                      <a:pt x="269" y="323"/>
                    </a:lnTo>
                    <a:lnTo>
                      <a:pt x="308" y="289"/>
                    </a:lnTo>
                    <a:lnTo>
                      <a:pt x="346" y="196"/>
                    </a:lnTo>
                    <a:lnTo>
                      <a:pt x="379" y="135"/>
                    </a:lnTo>
                    <a:lnTo>
                      <a:pt x="366" y="114"/>
                    </a:lnTo>
                    <a:lnTo>
                      <a:pt x="366" y="81"/>
                    </a:lnTo>
                    <a:lnTo>
                      <a:pt x="346" y="81"/>
                    </a:lnTo>
                    <a:lnTo>
                      <a:pt x="327" y="60"/>
                    </a:lnTo>
                    <a:lnTo>
                      <a:pt x="289" y="40"/>
                    </a:lnTo>
                    <a:lnTo>
                      <a:pt x="269" y="20"/>
                    </a:lnTo>
                    <a:lnTo>
                      <a:pt x="218" y="0"/>
                    </a:lnTo>
                    <a:lnTo>
                      <a:pt x="160" y="0"/>
                    </a:lnTo>
                    <a:lnTo>
                      <a:pt x="109" y="40"/>
                    </a:lnTo>
                    <a:lnTo>
                      <a:pt x="0" y="209"/>
                    </a:lnTo>
                    <a:lnTo>
                      <a:pt x="0" y="228"/>
                    </a:lnTo>
                    <a:lnTo>
                      <a:pt x="38" y="228"/>
                    </a:lnTo>
                    <a:lnTo>
                      <a:pt x="109" y="269"/>
                    </a:lnTo>
                    <a:lnTo>
                      <a:pt x="128" y="269"/>
                    </a:lnTo>
                    <a:lnTo>
                      <a:pt x="199" y="343"/>
                    </a:lnTo>
                    <a:lnTo>
                      <a:pt x="218" y="323"/>
                    </a:lnTo>
                    <a:lnTo>
                      <a:pt x="218" y="364"/>
                    </a:lnTo>
                    <a:lnTo>
                      <a:pt x="199" y="384"/>
                    </a:lnTo>
                    <a:lnTo>
                      <a:pt x="199" y="425"/>
                    </a:lnTo>
                  </a:path>
                </a:pathLst>
              </a:custGeom>
              <a:solidFill>
                <a:schemeClr val="accent6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 sz="1200"/>
              </a:p>
            </p:txBody>
          </p:sp>
          <p:sp>
            <p:nvSpPr>
              <p:cNvPr id="26" name="Freeform 21"/>
              <p:cNvSpPr>
                <a:spLocks/>
              </p:cNvSpPr>
              <p:nvPr/>
            </p:nvSpPr>
            <p:spPr bwMode="auto">
              <a:xfrm>
                <a:off x="3044" y="3179"/>
                <a:ext cx="376" cy="274"/>
              </a:xfrm>
              <a:custGeom>
                <a:avLst/>
                <a:gdLst>
                  <a:gd name="T0" fmla="*/ 296 w 277"/>
                  <a:gd name="T1" fmla="*/ 273 h 210"/>
                  <a:gd name="T2" fmla="*/ 347 w 277"/>
                  <a:gd name="T3" fmla="*/ 202 h 210"/>
                  <a:gd name="T4" fmla="*/ 375 w 277"/>
                  <a:gd name="T5" fmla="*/ 97 h 210"/>
                  <a:gd name="T6" fmla="*/ 375 w 277"/>
                  <a:gd name="T7" fmla="*/ 26 h 210"/>
                  <a:gd name="T8" fmla="*/ 347 w 277"/>
                  <a:gd name="T9" fmla="*/ 26 h 210"/>
                  <a:gd name="T10" fmla="*/ 296 w 277"/>
                  <a:gd name="T11" fmla="*/ 0 h 210"/>
                  <a:gd name="T12" fmla="*/ 252 w 277"/>
                  <a:gd name="T13" fmla="*/ 0 h 210"/>
                  <a:gd name="T14" fmla="*/ 200 w 277"/>
                  <a:gd name="T15" fmla="*/ 26 h 210"/>
                  <a:gd name="T16" fmla="*/ 174 w 277"/>
                  <a:gd name="T17" fmla="*/ 52 h 210"/>
                  <a:gd name="T18" fmla="*/ 77 w 277"/>
                  <a:gd name="T19" fmla="*/ 26 h 210"/>
                  <a:gd name="T20" fmla="*/ 0 w 277"/>
                  <a:gd name="T21" fmla="*/ 26 h 210"/>
                  <a:gd name="T22" fmla="*/ 0 w 277"/>
                  <a:gd name="T23" fmla="*/ 97 h 210"/>
                  <a:gd name="T24" fmla="*/ 77 w 277"/>
                  <a:gd name="T25" fmla="*/ 97 h 210"/>
                  <a:gd name="T26" fmla="*/ 148 w 277"/>
                  <a:gd name="T27" fmla="*/ 123 h 210"/>
                  <a:gd name="T28" fmla="*/ 174 w 277"/>
                  <a:gd name="T29" fmla="*/ 149 h 210"/>
                  <a:gd name="T30" fmla="*/ 225 w 277"/>
                  <a:gd name="T31" fmla="*/ 175 h 210"/>
                  <a:gd name="T32" fmla="*/ 252 w 277"/>
                  <a:gd name="T33" fmla="*/ 202 h 210"/>
                  <a:gd name="T34" fmla="*/ 278 w 277"/>
                  <a:gd name="T35" fmla="*/ 202 h 210"/>
                  <a:gd name="T36" fmla="*/ 278 w 277"/>
                  <a:gd name="T37" fmla="*/ 245 h 210"/>
                  <a:gd name="T38" fmla="*/ 296 w 277"/>
                  <a:gd name="T39" fmla="*/ 273 h 21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77"/>
                  <a:gd name="T61" fmla="*/ 0 h 210"/>
                  <a:gd name="T62" fmla="*/ 277 w 277"/>
                  <a:gd name="T63" fmla="*/ 210 h 21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77" h="210">
                    <a:moveTo>
                      <a:pt x="218" y="209"/>
                    </a:moveTo>
                    <a:lnTo>
                      <a:pt x="256" y="155"/>
                    </a:lnTo>
                    <a:lnTo>
                      <a:pt x="276" y="74"/>
                    </a:lnTo>
                    <a:lnTo>
                      <a:pt x="276" y="20"/>
                    </a:lnTo>
                    <a:lnTo>
                      <a:pt x="256" y="20"/>
                    </a:lnTo>
                    <a:lnTo>
                      <a:pt x="218" y="0"/>
                    </a:lnTo>
                    <a:lnTo>
                      <a:pt x="186" y="0"/>
                    </a:lnTo>
                    <a:lnTo>
                      <a:pt x="147" y="20"/>
                    </a:lnTo>
                    <a:lnTo>
                      <a:pt x="128" y="40"/>
                    </a:lnTo>
                    <a:lnTo>
                      <a:pt x="57" y="20"/>
                    </a:lnTo>
                    <a:lnTo>
                      <a:pt x="0" y="20"/>
                    </a:lnTo>
                    <a:lnTo>
                      <a:pt x="0" y="74"/>
                    </a:lnTo>
                    <a:lnTo>
                      <a:pt x="57" y="74"/>
                    </a:lnTo>
                    <a:lnTo>
                      <a:pt x="109" y="94"/>
                    </a:lnTo>
                    <a:lnTo>
                      <a:pt x="128" y="114"/>
                    </a:lnTo>
                    <a:lnTo>
                      <a:pt x="166" y="134"/>
                    </a:lnTo>
                    <a:lnTo>
                      <a:pt x="186" y="155"/>
                    </a:lnTo>
                    <a:lnTo>
                      <a:pt x="205" y="155"/>
                    </a:lnTo>
                    <a:lnTo>
                      <a:pt x="205" y="188"/>
                    </a:lnTo>
                    <a:lnTo>
                      <a:pt x="218" y="209"/>
                    </a:lnTo>
                  </a:path>
                </a:pathLst>
              </a:custGeom>
              <a:solidFill>
                <a:schemeClr val="accent6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 sz="1200"/>
              </a:p>
            </p:txBody>
          </p:sp>
          <p:sp>
            <p:nvSpPr>
              <p:cNvPr id="27" name="Freeform 22"/>
              <p:cNvSpPr>
                <a:spLocks/>
              </p:cNvSpPr>
              <p:nvPr/>
            </p:nvSpPr>
            <p:spPr bwMode="auto">
              <a:xfrm>
                <a:off x="2973" y="2908"/>
                <a:ext cx="501" cy="327"/>
              </a:xfrm>
              <a:custGeom>
                <a:avLst/>
                <a:gdLst>
                  <a:gd name="T0" fmla="*/ 69 w 368"/>
                  <a:gd name="T1" fmla="*/ 298 h 250"/>
                  <a:gd name="T2" fmla="*/ 148 w 368"/>
                  <a:gd name="T3" fmla="*/ 298 h 250"/>
                  <a:gd name="T4" fmla="*/ 245 w 368"/>
                  <a:gd name="T5" fmla="*/ 326 h 250"/>
                  <a:gd name="T6" fmla="*/ 271 w 368"/>
                  <a:gd name="T7" fmla="*/ 298 h 250"/>
                  <a:gd name="T8" fmla="*/ 324 w 368"/>
                  <a:gd name="T9" fmla="*/ 272 h 250"/>
                  <a:gd name="T10" fmla="*/ 368 w 368"/>
                  <a:gd name="T11" fmla="*/ 272 h 250"/>
                  <a:gd name="T12" fmla="*/ 421 w 368"/>
                  <a:gd name="T13" fmla="*/ 298 h 250"/>
                  <a:gd name="T14" fmla="*/ 447 w 368"/>
                  <a:gd name="T15" fmla="*/ 298 h 250"/>
                  <a:gd name="T16" fmla="*/ 447 w 368"/>
                  <a:gd name="T17" fmla="*/ 246 h 250"/>
                  <a:gd name="T18" fmla="*/ 500 w 368"/>
                  <a:gd name="T19" fmla="*/ 192 h 250"/>
                  <a:gd name="T20" fmla="*/ 472 w 368"/>
                  <a:gd name="T21" fmla="*/ 192 h 250"/>
                  <a:gd name="T22" fmla="*/ 421 w 368"/>
                  <a:gd name="T23" fmla="*/ 148 h 250"/>
                  <a:gd name="T24" fmla="*/ 393 w 368"/>
                  <a:gd name="T25" fmla="*/ 148 h 250"/>
                  <a:gd name="T26" fmla="*/ 350 w 368"/>
                  <a:gd name="T27" fmla="*/ 71 h 250"/>
                  <a:gd name="T28" fmla="*/ 324 w 368"/>
                  <a:gd name="T29" fmla="*/ 43 h 250"/>
                  <a:gd name="T30" fmla="*/ 297 w 368"/>
                  <a:gd name="T31" fmla="*/ 26 h 250"/>
                  <a:gd name="T32" fmla="*/ 218 w 368"/>
                  <a:gd name="T33" fmla="*/ 26 h 250"/>
                  <a:gd name="T34" fmla="*/ 148 w 368"/>
                  <a:gd name="T35" fmla="*/ 0 h 250"/>
                  <a:gd name="T36" fmla="*/ 95 w 368"/>
                  <a:gd name="T37" fmla="*/ 0 h 250"/>
                  <a:gd name="T38" fmla="*/ 69 w 368"/>
                  <a:gd name="T39" fmla="*/ 26 h 250"/>
                  <a:gd name="T40" fmla="*/ 26 w 368"/>
                  <a:gd name="T41" fmla="*/ 95 h 250"/>
                  <a:gd name="T42" fmla="*/ 26 w 368"/>
                  <a:gd name="T43" fmla="*/ 148 h 250"/>
                  <a:gd name="T44" fmla="*/ 26 w 368"/>
                  <a:gd name="T45" fmla="*/ 192 h 250"/>
                  <a:gd name="T46" fmla="*/ 0 w 368"/>
                  <a:gd name="T47" fmla="*/ 218 h 250"/>
                  <a:gd name="T48" fmla="*/ 0 w 368"/>
                  <a:gd name="T49" fmla="*/ 246 h 250"/>
                  <a:gd name="T50" fmla="*/ 52 w 368"/>
                  <a:gd name="T51" fmla="*/ 272 h 250"/>
                  <a:gd name="T52" fmla="*/ 69 w 368"/>
                  <a:gd name="T53" fmla="*/ 298 h 2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68"/>
                  <a:gd name="T82" fmla="*/ 0 h 250"/>
                  <a:gd name="T83" fmla="*/ 368 w 368"/>
                  <a:gd name="T84" fmla="*/ 250 h 25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68" h="250">
                    <a:moveTo>
                      <a:pt x="51" y="228"/>
                    </a:moveTo>
                    <a:lnTo>
                      <a:pt x="109" y="228"/>
                    </a:lnTo>
                    <a:lnTo>
                      <a:pt x="180" y="249"/>
                    </a:lnTo>
                    <a:lnTo>
                      <a:pt x="199" y="228"/>
                    </a:lnTo>
                    <a:lnTo>
                      <a:pt x="238" y="208"/>
                    </a:lnTo>
                    <a:lnTo>
                      <a:pt x="270" y="208"/>
                    </a:lnTo>
                    <a:lnTo>
                      <a:pt x="309" y="228"/>
                    </a:lnTo>
                    <a:lnTo>
                      <a:pt x="328" y="228"/>
                    </a:lnTo>
                    <a:lnTo>
                      <a:pt x="328" y="188"/>
                    </a:lnTo>
                    <a:lnTo>
                      <a:pt x="367" y="147"/>
                    </a:lnTo>
                    <a:lnTo>
                      <a:pt x="347" y="147"/>
                    </a:lnTo>
                    <a:lnTo>
                      <a:pt x="309" y="113"/>
                    </a:lnTo>
                    <a:lnTo>
                      <a:pt x="289" y="113"/>
                    </a:lnTo>
                    <a:lnTo>
                      <a:pt x="257" y="54"/>
                    </a:lnTo>
                    <a:lnTo>
                      <a:pt x="238" y="33"/>
                    </a:lnTo>
                    <a:lnTo>
                      <a:pt x="218" y="20"/>
                    </a:lnTo>
                    <a:lnTo>
                      <a:pt x="160" y="20"/>
                    </a:lnTo>
                    <a:lnTo>
                      <a:pt x="109" y="0"/>
                    </a:lnTo>
                    <a:lnTo>
                      <a:pt x="70" y="0"/>
                    </a:lnTo>
                    <a:lnTo>
                      <a:pt x="51" y="20"/>
                    </a:lnTo>
                    <a:lnTo>
                      <a:pt x="19" y="73"/>
                    </a:lnTo>
                    <a:lnTo>
                      <a:pt x="19" y="113"/>
                    </a:lnTo>
                    <a:lnTo>
                      <a:pt x="19" y="147"/>
                    </a:lnTo>
                    <a:lnTo>
                      <a:pt x="0" y="167"/>
                    </a:lnTo>
                    <a:lnTo>
                      <a:pt x="0" y="188"/>
                    </a:lnTo>
                    <a:lnTo>
                      <a:pt x="38" y="208"/>
                    </a:lnTo>
                    <a:lnTo>
                      <a:pt x="51" y="228"/>
                    </a:lnTo>
                  </a:path>
                </a:pathLst>
              </a:custGeom>
              <a:solidFill>
                <a:schemeClr val="accent6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 sz="1200"/>
              </a:p>
            </p:txBody>
          </p:sp>
          <p:sp>
            <p:nvSpPr>
              <p:cNvPr id="28" name="Freeform 23"/>
              <p:cNvSpPr>
                <a:spLocks/>
              </p:cNvSpPr>
              <p:nvPr/>
            </p:nvSpPr>
            <p:spPr bwMode="auto">
              <a:xfrm>
                <a:off x="3070" y="2681"/>
                <a:ext cx="648" cy="423"/>
              </a:xfrm>
              <a:custGeom>
                <a:avLst/>
                <a:gdLst>
                  <a:gd name="T0" fmla="*/ 619 w 477"/>
                  <a:gd name="T1" fmla="*/ 273 h 324"/>
                  <a:gd name="T2" fmla="*/ 619 w 477"/>
                  <a:gd name="T3" fmla="*/ 255 h 324"/>
                  <a:gd name="T4" fmla="*/ 647 w 477"/>
                  <a:gd name="T5" fmla="*/ 228 h 324"/>
                  <a:gd name="T6" fmla="*/ 594 w 477"/>
                  <a:gd name="T7" fmla="*/ 228 h 324"/>
                  <a:gd name="T8" fmla="*/ 550 w 477"/>
                  <a:gd name="T9" fmla="*/ 228 h 324"/>
                  <a:gd name="T10" fmla="*/ 497 w 477"/>
                  <a:gd name="T11" fmla="*/ 202 h 324"/>
                  <a:gd name="T12" fmla="*/ 471 w 477"/>
                  <a:gd name="T13" fmla="*/ 149 h 324"/>
                  <a:gd name="T14" fmla="*/ 471 w 477"/>
                  <a:gd name="T15" fmla="*/ 123 h 324"/>
                  <a:gd name="T16" fmla="*/ 446 w 477"/>
                  <a:gd name="T17" fmla="*/ 104 h 324"/>
                  <a:gd name="T18" fmla="*/ 446 w 477"/>
                  <a:gd name="T19" fmla="*/ 52 h 324"/>
                  <a:gd name="T20" fmla="*/ 418 w 477"/>
                  <a:gd name="T21" fmla="*/ 26 h 324"/>
                  <a:gd name="T22" fmla="*/ 375 w 477"/>
                  <a:gd name="T23" fmla="*/ 0 h 324"/>
                  <a:gd name="T24" fmla="*/ 296 w 477"/>
                  <a:gd name="T25" fmla="*/ 26 h 324"/>
                  <a:gd name="T26" fmla="*/ 253 w 477"/>
                  <a:gd name="T27" fmla="*/ 0 h 324"/>
                  <a:gd name="T28" fmla="*/ 174 w 477"/>
                  <a:gd name="T29" fmla="*/ 0 h 324"/>
                  <a:gd name="T30" fmla="*/ 122 w 477"/>
                  <a:gd name="T31" fmla="*/ 78 h 324"/>
                  <a:gd name="T32" fmla="*/ 77 w 477"/>
                  <a:gd name="T33" fmla="*/ 149 h 324"/>
                  <a:gd name="T34" fmla="*/ 26 w 477"/>
                  <a:gd name="T35" fmla="*/ 202 h 324"/>
                  <a:gd name="T36" fmla="*/ 0 w 477"/>
                  <a:gd name="T37" fmla="*/ 228 h 324"/>
                  <a:gd name="T38" fmla="*/ 52 w 477"/>
                  <a:gd name="T39" fmla="*/ 228 h 324"/>
                  <a:gd name="T40" fmla="*/ 122 w 477"/>
                  <a:gd name="T41" fmla="*/ 255 h 324"/>
                  <a:gd name="T42" fmla="*/ 200 w 477"/>
                  <a:gd name="T43" fmla="*/ 255 h 324"/>
                  <a:gd name="T44" fmla="*/ 227 w 477"/>
                  <a:gd name="T45" fmla="*/ 273 h 324"/>
                  <a:gd name="T46" fmla="*/ 253 w 477"/>
                  <a:gd name="T47" fmla="*/ 299 h 324"/>
                  <a:gd name="T48" fmla="*/ 296 w 477"/>
                  <a:gd name="T49" fmla="*/ 377 h 324"/>
                  <a:gd name="T50" fmla="*/ 323 w 477"/>
                  <a:gd name="T51" fmla="*/ 377 h 324"/>
                  <a:gd name="T52" fmla="*/ 375 w 477"/>
                  <a:gd name="T53" fmla="*/ 422 h 324"/>
                  <a:gd name="T54" fmla="*/ 401 w 477"/>
                  <a:gd name="T55" fmla="*/ 422 h 324"/>
                  <a:gd name="T56" fmla="*/ 418 w 477"/>
                  <a:gd name="T57" fmla="*/ 403 h 324"/>
                  <a:gd name="T58" fmla="*/ 497 w 477"/>
                  <a:gd name="T59" fmla="*/ 351 h 324"/>
                  <a:gd name="T60" fmla="*/ 568 w 477"/>
                  <a:gd name="T61" fmla="*/ 299 h 324"/>
                  <a:gd name="T62" fmla="*/ 619 w 477"/>
                  <a:gd name="T63" fmla="*/ 273 h 3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77"/>
                  <a:gd name="T97" fmla="*/ 0 h 324"/>
                  <a:gd name="T98" fmla="*/ 477 w 477"/>
                  <a:gd name="T99" fmla="*/ 324 h 32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77" h="324">
                    <a:moveTo>
                      <a:pt x="456" y="209"/>
                    </a:moveTo>
                    <a:lnTo>
                      <a:pt x="456" y="195"/>
                    </a:lnTo>
                    <a:lnTo>
                      <a:pt x="476" y="175"/>
                    </a:lnTo>
                    <a:lnTo>
                      <a:pt x="437" y="175"/>
                    </a:lnTo>
                    <a:lnTo>
                      <a:pt x="405" y="175"/>
                    </a:lnTo>
                    <a:lnTo>
                      <a:pt x="366" y="155"/>
                    </a:lnTo>
                    <a:lnTo>
                      <a:pt x="347" y="114"/>
                    </a:lnTo>
                    <a:lnTo>
                      <a:pt x="347" y="94"/>
                    </a:lnTo>
                    <a:lnTo>
                      <a:pt x="328" y="80"/>
                    </a:lnTo>
                    <a:lnTo>
                      <a:pt x="328" y="40"/>
                    </a:lnTo>
                    <a:lnTo>
                      <a:pt x="308" y="20"/>
                    </a:lnTo>
                    <a:lnTo>
                      <a:pt x="276" y="0"/>
                    </a:lnTo>
                    <a:lnTo>
                      <a:pt x="218" y="20"/>
                    </a:lnTo>
                    <a:lnTo>
                      <a:pt x="186" y="0"/>
                    </a:lnTo>
                    <a:lnTo>
                      <a:pt x="128" y="0"/>
                    </a:lnTo>
                    <a:lnTo>
                      <a:pt x="90" y="60"/>
                    </a:lnTo>
                    <a:lnTo>
                      <a:pt x="57" y="114"/>
                    </a:lnTo>
                    <a:lnTo>
                      <a:pt x="19" y="155"/>
                    </a:lnTo>
                    <a:lnTo>
                      <a:pt x="0" y="175"/>
                    </a:lnTo>
                    <a:lnTo>
                      <a:pt x="38" y="175"/>
                    </a:lnTo>
                    <a:lnTo>
                      <a:pt x="90" y="195"/>
                    </a:lnTo>
                    <a:lnTo>
                      <a:pt x="147" y="195"/>
                    </a:lnTo>
                    <a:lnTo>
                      <a:pt x="167" y="209"/>
                    </a:lnTo>
                    <a:lnTo>
                      <a:pt x="186" y="229"/>
                    </a:lnTo>
                    <a:lnTo>
                      <a:pt x="218" y="289"/>
                    </a:lnTo>
                    <a:lnTo>
                      <a:pt x="238" y="289"/>
                    </a:lnTo>
                    <a:lnTo>
                      <a:pt x="276" y="323"/>
                    </a:lnTo>
                    <a:lnTo>
                      <a:pt x="295" y="323"/>
                    </a:lnTo>
                    <a:lnTo>
                      <a:pt x="308" y="309"/>
                    </a:lnTo>
                    <a:lnTo>
                      <a:pt x="366" y="269"/>
                    </a:lnTo>
                    <a:lnTo>
                      <a:pt x="418" y="229"/>
                    </a:lnTo>
                    <a:lnTo>
                      <a:pt x="456" y="209"/>
                    </a:lnTo>
                  </a:path>
                </a:pathLst>
              </a:custGeom>
              <a:solidFill>
                <a:schemeClr val="accent6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 sz="1200"/>
              </a:p>
            </p:txBody>
          </p:sp>
          <p:sp>
            <p:nvSpPr>
              <p:cNvPr id="29" name="Freeform 24"/>
              <p:cNvSpPr>
                <a:spLocks/>
              </p:cNvSpPr>
              <p:nvPr/>
            </p:nvSpPr>
            <p:spPr bwMode="auto">
              <a:xfrm>
                <a:off x="3662" y="2761"/>
                <a:ext cx="350" cy="195"/>
              </a:xfrm>
              <a:custGeom>
                <a:avLst/>
                <a:gdLst>
                  <a:gd name="T0" fmla="*/ 26 w 257"/>
                  <a:gd name="T1" fmla="*/ 194 h 149"/>
                  <a:gd name="T2" fmla="*/ 26 w 257"/>
                  <a:gd name="T3" fmla="*/ 175 h 149"/>
                  <a:gd name="T4" fmla="*/ 52 w 257"/>
                  <a:gd name="T5" fmla="*/ 149 h 149"/>
                  <a:gd name="T6" fmla="*/ 0 w 257"/>
                  <a:gd name="T7" fmla="*/ 149 h 149"/>
                  <a:gd name="T8" fmla="*/ 52 w 257"/>
                  <a:gd name="T9" fmla="*/ 123 h 149"/>
                  <a:gd name="T10" fmla="*/ 104 w 257"/>
                  <a:gd name="T11" fmla="*/ 97 h 149"/>
                  <a:gd name="T12" fmla="*/ 147 w 257"/>
                  <a:gd name="T13" fmla="*/ 97 h 149"/>
                  <a:gd name="T14" fmla="*/ 199 w 257"/>
                  <a:gd name="T15" fmla="*/ 69 h 149"/>
                  <a:gd name="T16" fmla="*/ 226 w 257"/>
                  <a:gd name="T17" fmla="*/ 26 h 149"/>
                  <a:gd name="T18" fmla="*/ 252 w 257"/>
                  <a:gd name="T19" fmla="*/ 0 h 149"/>
                  <a:gd name="T20" fmla="*/ 270 w 257"/>
                  <a:gd name="T21" fmla="*/ 43 h 149"/>
                  <a:gd name="T22" fmla="*/ 349 w 257"/>
                  <a:gd name="T23" fmla="*/ 43 h 149"/>
                  <a:gd name="T24" fmla="*/ 321 w 257"/>
                  <a:gd name="T25" fmla="*/ 69 h 149"/>
                  <a:gd name="T26" fmla="*/ 321 w 257"/>
                  <a:gd name="T27" fmla="*/ 97 h 149"/>
                  <a:gd name="T28" fmla="*/ 270 w 257"/>
                  <a:gd name="T29" fmla="*/ 123 h 149"/>
                  <a:gd name="T30" fmla="*/ 252 w 257"/>
                  <a:gd name="T31" fmla="*/ 175 h 149"/>
                  <a:gd name="T32" fmla="*/ 121 w 257"/>
                  <a:gd name="T33" fmla="*/ 175 h 149"/>
                  <a:gd name="T34" fmla="*/ 26 w 257"/>
                  <a:gd name="T35" fmla="*/ 194 h 14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7"/>
                  <a:gd name="T55" fmla="*/ 0 h 149"/>
                  <a:gd name="T56" fmla="*/ 257 w 257"/>
                  <a:gd name="T57" fmla="*/ 149 h 14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7" h="149">
                    <a:moveTo>
                      <a:pt x="19" y="148"/>
                    </a:moveTo>
                    <a:lnTo>
                      <a:pt x="19" y="134"/>
                    </a:lnTo>
                    <a:lnTo>
                      <a:pt x="38" y="114"/>
                    </a:lnTo>
                    <a:lnTo>
                      <a:pt x="0" y="114"/>
                    </a:lnTo>
                    <a:lnTo>
                      <a:pt x="38" y="94"/>
                    </a:lnTo>
                    <a:lnTo>
                      <a:pt x="76" y="74"/>
                    </a:lnTo>
                    <a:lnTo>
                      <a:pt x="108" y="74"/>
                    </a:lnTo>
                    <a:lnTo>
                      <a:pt x="146" y="53"/>
                    </a:lnTo>
                    <a:lnTo>
                      <a:pt x="166" y="20"/>
                    </a:lnTo>
                    <a:lnTo>
                      <a:pt x="185" y="0"/>
                    </a:lnTo>
                    <a:lnTo>
                      <a:pt x="198" y="33"/>
                    </a:lnTo>
                    <a:lnTo>
                      <a:pt x="256" y="33"/>
                    </a:lnTo>
                    <a:lnTo>
                      <a:pt x="236" y="53"/>
                    </a:lnTo>
                    <a:lnTo>
                      <a:pt x="236" y="74"/>
                    </a:lnTo>
                    <a:lnTo>
                      <a:pt x="198" y="94"/>
                    </a:lnTo>
                    <a:lnTo>
                      <a:pt x="185" y="134"/>
                    </a:lnTo>
                    <a:lnTo>
                      <a:pt x="89" y="134"/>
                    </a:lnTo>
                    <a:lnTo>
                      <a:pt x="19" y="148"/>
                    </a:lnTo>
                  </a:path>
                </a:pathLst>
              </a:custGeom>
              <a:solidFill>
                <a:schemeClr val="accent6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 sz="1200"/>
              </a:p>
            </p:txBody>
          </p:sp>
          <p:sp>
            <p:nvSpPr>
              <p:cNvPr id="30" name="Freeform 25"/>
              <p:cNvSpPr>
                <a:spLocks/>
              </p:cNvSpPr>
              <p:nvPr/>
            </p:nvSpPr>
            <p:spPr bwMode="auto">
              <a:xfrm>
                <a:off x="3913" y="2532"/>
                <a:ext cx="192" cy="275"/>
              </a:xfrm>
              <a:custGeom>
                <a:avLst/>
                <a:gdLst>
                  <a:gd name="T0" fmla="*/ 95 w 142"/>
                  <a:gd name="T1" fmla="*/ 274 h 211"/>
                  <a:gd name="T2" fmla="*/ 146 w 142"/>
                  <a:gd name="T3" fmla="*/ 176 h 211"/>
                  <a:gd name="T4" fmla="*/ 164 w 142"/>
                  <a:gd name="T5" fmla="*/ 78 h 211"/>
                  <a:gd name="T6" fmla="*/ 191 w 142"/>
                  <a:gd name="T7" fmla="*/ 26 h 211"/>
                  <a:gd name="T8" fmla="*/ 164 w 142"/>
                  <a:gd name="T9" fmla="*/ 0 h 211"/>
                  <a:gd name="T10" fmla="*/ 120 w 142"/>
                  <a:gd name="T11" fmla="*/ 0 h 211"/>
                  <a:gd name="T12" fmla="*/ 95 w 142"/>
                  <a:gd name="T13" fmla="*/ 26 h 211"/>
                  <a:gd name="T14" fmla="*/ 95 w 142"/>
                  <a:gd name="T15" fmla="*/ 52 h 211"/>
                  <a:gd name="T16" fmla="*/ 69 w 142"/>
                  <a:gd name="T17" fmla="*/ 106 h 211"/>
                  <a:gd name="T18" fmla="*/ 69 w 142"/>
                  <a:gd name="T19" fmla="*/ 123 h 211"/>
                  <a:gd name="T20" fmla="*/ 16 w 142"/>
                  <a:gd name="T21" fmla="*/ 176 h 211"/>
                  <a:gd name="T22" fmla="*/ 0 w 142"/>
                  <a:gd name="T23" fmla="*/ 229 h 211"/>
                  <a:gd name="T24" fmla="*/ 16 w 142"/>
                  <a:gd name="T25" fmla="*/ 274 h 211"/>
                  <a:gd name="T26" fmla="*/ 95 w 142"/>
                  <a:gd name="T27" fmla="*/ 274 h 2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2"/>
                  <a:gd name="T43" fmla="*/ 0 h 211"/>
                  <a:gd name="T44" fmla="*/ 142 w 142"/>
                  <a:gd name="T45" fmla="*/ 211 h 2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2" h="211">
                    <a:moveTo>
                      <a:pt x="70" y="210"/>
                    </a:moveTo>
                    <a:lnTo>
                      <a:pt x="108" y="135"/>
                    </a:lnTo>
                    <a:lnTo>
                      <a:pt x="121" y="60"/>
                    </a:lnTo>
                    <a:lnTo>
                      <a:pt x="141" y="20"/>
                    </a:lnTo>
                    <a:lnTo>
                      <a:pt x="121" y="0"/>
                    </a:lnTo>
                    <a:lnTo>
                      <a:pt x="89" y="0"/>
                    </a:lnTo>
                    <a:lnTo>
                      <a:pt x="70" y="20"/>
                    </a:lnTo>
                    <a:lnTo>
                      <a:pt x="70" y="40"/>
                    </a:lnTo>
                    <a:lnTo>
                      <a:pt x="51" y="81"/>
                    </a:lnTo>
                    <a:lnTo>
                      <a:pt x="51" y="94"/>
                    </a:lnTo>
                    <a:lnTo>
                      <a:pt x="12" y="135"/>
                    </a:lnTo>
                    <a:lnTo>
                      <a:pt x="0" y="176"/>
                    </a:lnTo>
                    <a:lnTo>
                      <a:pt x="12" y="210"/>
                    </a:lnTo>
                    <a:lnTo>
                      <a:pt x="70" y="210"/>
                    </a:lnTo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 sz="1200"/>
              </a:p>
            </p:txBody>
          </p:sp>
          <p:sp>
            <p:nvSpPr>
              <p:cNvPr id="31" name="Freeform 26"/>
              <p:cNvSpPr>
                <a:spLocks/>
              </p:cNvSpPr>
              <p:nvPr/>
            </p:nvSpPr>
            <p:spPr bwMode="auto">
              <a:xfrm>
                <a:off x="3243" y="2261"/>
                <a:ext cx="865" cy="653"/>
              </a:xfrm>
              <a:custGeom>
                <a:avLst/>
                <a:gdLst>
                  <a:gd name="T0" fmla="*/ 836 w 637"/>
                  <a:gd name="T1" fmla="*/ 246 h 500"/>
                  <a:gd name="T2" fmla="*/ 819 w 637"/>
                  <a:gd name="T3" fmla="*/ 227 h 500"/>
                  <a:gd name="T4" fmla="*/ 836 w 637"/>
                  <a:gd name="T5" fmla="*/ 175 h 500"/>
                  <a:gd name="T6" fmla="*/ 864 w 637"/>
                  <a:gd name="T7" fmla="*/ 149 h 500"/>
                  <a:gd name="T8" fmla="*/ 864 w 637"/>
                  <a:gd name="T9" fmla="*/ 123 h 500"/>
                  <a:gd name="T10" fmla="*/ 793 w 637"/>
                  <a:gd name="T11" fmla="*/ 97 h 500"/>
                  <a:gd name="T12" fmla="*/ 767 w 637"/>
                  <a:gd name="T13" fmla="*/ 97 h 500"/>
                  <a:gd name="T14" fmla="*/ 714 w 637"/>
                  <a:gd name="T15" fmla="*/ 52 h 500"/>
                  <a:gd name="T16" fmla="*/ 671 w 637"/>
                  <a:gd name="T17" fmla="*/ 52 h 500"/>
                  <a:gd name="T18" fmla="*/ 618 w 637"/>
                  <a:gd name="T19" fmla="*/ 26 h 500"/>
                  <a:gd name="T20" fmla="*/ 566 w 637"/>
                  <a:gd name="T21" fmla="*/ 26 h 500"/>
                  <a:gd name="T22" fmla="*/ 523 w 637"/>
                  <a:gd name="T23" fmla="*/ 0 h 500"/>
                  <a:gd name="T24" fmla="*/ 445 w 637"/>
                  <a:gd name="T25" fmla="*/ 0 h 500"/>
                  <a:gd name="T26" fmla="*/ 418 w 637"/>
                  <a:gd name="T27" fmla="*/ 26 h 500"/>
                  <a:gd name="T28" fmla="*/ 375 w 637"/>
                  <a:gd name="T29" fmla="*/ 52 h 500"/>
                  <a:gd name="T30" fmla="*/ 322 w 637"/>
                  <a:gd name="T31" fmla="*/ 26 h 500"/>
                  <a:gd name="T32" fmla="*/ 296 w 637"/>
                  <a:gd name="T33" fmla="*/ 78 h 500"/>
                  <a:gd name="T34" fmla="*/ 270 w 637"/>
                  <a:gd name="T35" fmla="*/ 97 h 500"/>
                  <a:gd name="T36" fmla="*/ 270 w 637"/>
                  <a:gd name="T37" fmla="*/ 149 h 500"/>
                  <a:gd name="T38" fmla="*/ 244 w 637"/>
                  <a:gd name="T39" fmla="*/ 175 h 500"/>
                  <a:gd name="T40" fmla="*/ 270 w 637"/>
                  <a:gd name="T41" fmla="*/ 227 h 500"/>
                  <a:gd name="T42" fmla="*/ 270 w 637"/>
                  <a:gd name="T43" fmla="*/ 246 h 500"/>
                  <a:gd name="T44" fmla="*/ 227 w 637"/>
                  <a:gd name="T45" fmla="*/ 298 h 500"/>
                  <a:gd name="T46" fmla="*/ 122 w 637"/>
                  <a:gd name="T47" fmla="*/ 298 h 500"/>
                  <a:gd name="T48" fmla="*/ 52 w 637"/>
                  <a:gd name="T49" fmla="*/ 325 h 500"/>
                  <a:gd name="T50" fmla="*/ 0 w 637"/>
                  <a:gd name="T51" fmla="*/ 377 h 500"/>
                  <a:gd name="T52" fmla="*/ 0 w 637"/>
                  <a:gd name="T53" fmla="*/ 422 h 500"/>
                  <a:gd name="T54" fmla="*/ 77 w 637"/>
                  <a:gd name="T55" fmla="*/ 422 h 500"/>
                  <a:gd name="T56" fmla="*/ 122 w 637"/>
                  <a:gd name="T57" fmla="*/ 448 h 500"/>
                  <a:gd name="T58" fmla="*/ 200 w 637"/>
                  <a:gd name="T59" fmla="*/ 422 h 500"/>
                  <a:gd name="T60" fmla="*/ 244 w 637"/>
                  <a:gd name="T61" fmla="*/ 448 h 500"/>
                  <a:gd name="T62" fmla="*/ 270 w 637"/>
                  <a:gd name="T63" fmla="*/ 474 h 500"/>
                  <a:gd name="T64" fmla="*/ 270 w 637"/>
                  <a:gd name="T65" fmla="*/ 528 h 500"/>
                  <a:gd name="T66" fmla="*/ 296 w 637"/>
                  <a:gd name="T67" fmla="*/ 545 h 500"/>
                  <a:gd name="T68" fmla="*/ 296 w 637"/>
                  <a:gd name="T69" fmla="*/ 572 h 500"/>
                  <a:gd name="T70" fmla="*/ 322 w 637"/>
                  <a:gd name="T71" fmla="*/ 624 h 500"/>
                  <a:gd name="T72" fmla="*/ 375 w 637"/>
                  <a:gd name="T73" fmla="*/ 652 h 500"/>
                  <a:gd name="T74" fmla="*/ 418 w 637"/>
                  <a:gd name="T75" fmla="*/ 652 h 500"/>
                  <a:gd name="T76" fmla="*/ 471 w 637"/>
                  <a:gd name="T77" fmla="*/ 624 h 500"/>
                  <a:gd name="T78" fmla="*/ 523 w 637"/>
                  <a:gd name="T79" fmla="*/ 598 h 500"/>
                  <a:gd name="T80" fmla="*/ 566 w 637"/>
                  <a:gd name="T81" fmla="*/ 598 h 500"/>
                  <a:gd name="T82" fmla="*/ 618 w 637"/>
                  <a:gd name="T83" fmla="*/ 572 h 500"/>
                  <a:gd name="T84" fmla="*/ 645 w 637"/>
                  <a:gd name="T85" fmla="*/ 528 h 500"/>
                  <a:gd name="T86" fmla="*/ 671 w 637"/>
                  <a:gd name="T87" fmla="*/ 502 h 500"/>
                  <a:gd name="T88" fmla="*/ 688 w 637"/>
                  <a:gd name="T89" fmla="*/ 448 h 500"/>
                  <a:gd name="T90" fmla="*/ 740 w 637"/>
                  <a:gd name="T91" fmla="*/ 396 h 500"/>
                  <a:gd name="T92" fmla="*/ 740 w 637"/>
                  <a:gd name="T93" fmla="*/ 377 h 500"/>
                  <a:gd name="T94" fmla="*/ 767 w 637"/>
                  <a:gd name="T95" fmla="*/ 325 h 500"/>
                  <a:gd name="T96" fmla="*/ 767 w 637"/>
                  <a:gd name="T97" fmla="*/ 298 h 500"/>
                  <a:gd name="T98" fmla="*/ 793 w 637"/>
                  <a:gd name="T99" fmla="*/ 272 h 500"/>
                  <a:gd name="T100" fmla="*/ 836 w 637"/>
                  <a:gd name="T101" fmla="*/ 272 h 500"/>
                  <a:gd name="T102" fmla="*/ 836 w 637"/>
                  <a:gd name="T103" fmla="*/ 246 h 50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37"/>
                  <a:gd name="T157" fmla="*/ 0 h 500"/>
                  <a:gd name="T158" fmla="*/ 637 w 637"/>
                  <a:gd name="T159" fmla="*/ 500 h 50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37" h="500">
                    <a:moveTo>
                      <a:pt x="616" y="188"/>
                    </a:moveTo>
                    <a:lnTo>
                      <a:pt x="603" y="174"/>
                    </a:lnTo>
                    <a:lnTo>
                      <a:pt x="616" y="134"/>
                    </a:lnTo>
                    <a:lnTo>
                      <a:pt x="636" y="114"/>
                    </a:lnTo>
                    <a:lnTo>
                      <a:pt x="636" y="94"/>
                    </a:lnTo>
                    <a:lnTo>
                      <a:pt x="584" y="74"/>
                    </a:lnTo>
                    <a:lnTo>
                      <a:pt x="565" y="74"/>
                    </a:lnTo>
                    <a:lnTo>
                      <a:pt x="526" y="40"/>
                    </a:lnTo>
                    <a:lnTo>
                      <a:pt x="494" y="40"/>
                    </a:lnTo>
                    <a:lnTo>
                      <a:pt x="455" y="20"/>
                    </a:lnTo>
                    <a:lnTo>
                      <a:pt x="417" y="20"/>
                    </a:lnTo>
                    <a:lnTo>
                      <a:pt x="385" y="0"/>
                    </a:lnTo>
                    <a:lnTo>
                      <a:pt x="328" y="0"/>
                    </a:lnTo>
                    <a:lnTo>
                      <a:pt x="308" y="20"/>
                    </a:lnTo>
                    <a:lnTo>
                      <a:pt x="276" y="40"/>
                    </a:lnTo>
                    <a:lnTo>
                      <a:pt x="237" y="20"/>
                    </a:lnTo>
                    <a:lnTo>
                      <a:pt x="218" y="60"/>
                    </a:lnTo>
                    <a:lnTo>
                      <a:pt x="199" y="74"/>
                    </a:lnTo>
                    <a:lnTo>
                      <a:pt x="199" y="114"/>
                    </a:lnTo>
                    <a:lnTo>
                      <a:pt x="180" y="134"/>
                    </a:lnTo>
                    <a:lnTo>
                      <a:pt x="199" y="174"/>
                    </a:lnTo>
                    <a:lnTo>
                      <a:pt x="199" y="188"/>
                    </a:lnTo>
                    <a:lnTo>
                      <a:pt x="167" y="228"/>
                    </a:lnTo>
                    <a:lnTo>
                      <a:pt x="90" y="228"/>
                    </a:lnTo>
                    <a:lnTo>
                      <a:pt x="38" y="249"/>
                    </a:lnTo>
                    <a:lnTo>
                      <a:pt x="0" y="289"/>
                    </a:lnTo>
                    <a:lnTo>
                      <a:pt x="0" y="323"/>
                    </a:lnTo>
                    <a:lnTo>
                      <a:pt x="57" y="323"/>
                    </a:lnTo>
                    <a:lnTo>
                      <a:pt x="90" y="343"/>
                    </a:lnTo>
                    <a:lnTo>
                      <a:pt x="147" y="323"/>
                    </a:lnTo>
                    <a:lnTo>
                      <a:pt x="180" y="343"/>
                    </a:lnTo>
                    <a:lnTo>
                      <a:pt x="199" y="363"/>
                    </a:lnTo>
                    <a:lnTo>
                      <a:pt x="199" y="404"/>
                    </a:lnTo>
                    <a:lnTo>
                      <a:pt x="218" y="417"/>
                    </a:lnTo>
                    <a:lnTo>
                      <a:pt x="218" y="438"/>
                    </a:lnTo>
                    <a:lnTo>
                      <a:pt x="237" y="478"/>
                    </a:lnTo>
                    <a:lnTo>
                      <a:pt x="276" y="499"/>
                    </a:lnTo>
                    <a:lnTo>
                      <a:pt x="308" y="499"/>
                    </a:lnTo>
                    <a:lnTo>
                      <a:pt x="347" y="478"/>
                    </a:lnTo>
                    <a:lnTo>
                      <a:pt x="385" y="458"/>
                    </a:lnTo>
                    <a:lnTo>
                      <a:pt x="417" y="458"/>
                    </a:lnTo>
                    <a:lnTo>
                      <a:pt x="455" y="438"/>
                    </a:lnTo>
                    <a:lnTo>
                      <a:pt x="475" y="404"/>
                    </a:lnTo>
                    <a:lnTo>
                      <a:pt x="494" y="384"/>
                    </a:lnTo>
                    <a:lnTo>
                      <a:pt x="507" y="343"/>
                    </a:lnTo>
                    <a:lnTo>
                      <a:pt x="545" y="303"/>
                    </a:lnTo>
                    <a:lnTo>
                      <a:pt x="545" y="289"/>
                    </a:lnTo>
                    <a:lnTo>
                      <a:pt x="565" y="249"/>
                    </a:lnTo>
                    <a:lnTo>
                      <a:pt x="565" y="228"/>
                    </a:lnTo>
                    <a:lnTo>
                      <a:pt x="584" y="208"/>
                    </a:lnTo>
                    <a:lnTo>
                      <a:pt x="616" y="208"/>
                    </a:lnTo>
                    <a:lnTo>
                      <a:pt x="616" y="188"/>
                    </a:lnTo>
                  </a:path>
                </a:pathLst>
              </a:custGeom>
              <a:solidFill>
                <a:schemeClr val="accent6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 sz="1200"/>
              </a:p>
            </p:txBody>
          </p:sp>
          <p:sp>
            <p:nvSpPr>
              <p:cNvPr id="32" name="Freeform 27"/>
              <p:cNvSpPr>
                <a:spLocks/>
              </p:cNvSpPr>
              <p:nvPr/>
            </p:nvSpPr>
            <p:spPr bwMode="auto">
              <a:xfrm>
                <a:off x="3566" y="1764"/>
                <a:ext cx="744" cy="799"/>
              </a:xfrm>
              <a:custGeom>
                <a:avLst/>
                <a:gdLst>
                  <a:gd name="T0" fmla="*/ 52 w 547"/>
                  <a:gd name="T1" fmla="*/ 553 h 613"/>
                  <a:gd name="T2" fmla="*/ 95 w 547"/>
                  <a:gd name="T3" fmla="*/ 525 h 613"/>
                  <a:gd name="T4" fmla="*/ 122 w 547"/>
                  <a:gd name="T5" fmla="*/ 499 h 613"/>
                  <a:gd name="T6" fmla="*/ 200 w 547"/>
                  <a:gd name="T7" fmla="*/ 499 h 613"/>
                  <a:gd name="T8" fmla="*/ 243 w 547"/>
                  <a:gd name="T9" fmla="*/ 525 h 613"/>
                  <a:gd name="T10" fmla="*/ 295 w 547"/>
                  <a:gd name="T11" fmla="*/ 525 h 613"/>
                  <a:gd name="T12" fmla="*/ 348 w 547"/>
                  <a:gd name="T13" fmla="*/ 553 h 613"/>
                  <a:gd name="T14" fmla="*/ 392 w 547"/>
                  <a:gd name="T15" fmla="*/ 553 h 613"/>
                  <a:gd name="T16" fmla="*/ 445 w 547"/>
                  <a:gd name="T17" fmla="*/ 596 h 613"/>
                  <a:gd name="T18" fmla="*/ 471 w 547"/>
                  <a:gd name="T19" fmla="*/ 596 h 613"/>
                  <a:gd name="T20" fmla="*/ 541 w 547"/>
                  <a:gd name="T21" fmla="*/ 622 h 613"/>
                  <a:gd name="T22" fmla="*/ 541 w 547"/>
                  <a:gd name="T23" fmla="*/ 649 h 613"/>
                  <a:gd name="T24" fmla="*/ 514 w 547"/>
                  <a:gd name="T25" fmla="*/ 674 h 613"/>
                  <a:gd name="T26" fmla="*/ 496 w 547"/>
                  <a:gd name="T27" fmla="*/ 727 h 613"/>
                  <a:gd name="T28" fmla="*/ 514 w 547"/>
                  <a:gd name="T29" fmla="*/ 744 h 613"/>
                  <a:gd name="T30" fmla="*/ 514 w 547"/>
                  <a:gd name="T31" fmla="*/ 770 h 613"/>
                  <a:gd name="T32" fmla="*/ 541 w 547"/>
                  <a:gd name="T33" fmla="*/ 798 h 613"/>
                  <a:gd name="T34" fmla="*/ 567 w 547"/>
                  <a:gd name="T35" fmla="*/ 770 h 613"/>
                  <a:gd name="T36" fmla="*/ 593 w 547"/>
                  <a:gd name="T37" fmla="*/ 727 h 613"/>
                  <a:gd name="T38" fmla="*/ 593 w 547"/>
                  <a:gd name="T39" fmla="*/ 649 h 613"/>
                  <a:gd name="T40" fmla="*/ 619 w 547"/>
                  <a:gd name="T41" fmla="*/ 596 h 613"/>
                  <a:gd name="T42" fmla="*/ 619 w 547"/>
                  <a:gd name="T43" fmla="*/ 420 h 613"/>
                  <a:gd name="T44" fmla="*/ 646 w 547"/>
                  <a:gd name="T45" fmla="*/ 377 h 613"/>
                  <a:gd name="T46" fmla="*/ 646 w 547"/>
                  <a:gd name="T47" fmla="*/ 403 h 613"/>
                  <a:gd name="T48" fmla="*/ 664 w 547"/>
                  <a:gd name="T49" fmla="*/ 403 h 613"/>
                  <a:gd name="T50" fmla="*/ 715 w 547"/>
                  <a:gd name="T51" fmla="*/ 297 h 613"/>
                  <a:gd name="T52" fmla="*/ 743 w 547"/>
                  <a:gd name="T53" fmla="*/ 271 h 613"/>
                  <a:gd name="T54" fmla="*/ 664 w 547"/>
                  <a:gd name="T55" fmla="*/ 253 h 613"/>
                  <a:gd name="T56" fmla="*/ 664 w 547"/>
                  <a:gd name="T57" fmla="*/ 227 h 613"/>
                  <a:gd name="T58" fmla="*/ 646 w 547"/>
                  <a:gd name="T59" fmla="*/ 201 h 613"/>
                  <a:gd name="T60" fmla="*/ 646 w 547"/>
                  <a:gd name="T61" fmla="*/ 175 h 613"/>
                  <a:gd name="T62" fmla="*/ 664 w 547"/>
                  <a:gd name="T63" fmla="*/ 175 h 613"/>
                  <a:gd name="T64" fmla="*/ 690 w 547"/>
                  <a:gd name="T65" fmla="*/ 147 h 613"/>
                  <a:gd name="T66" fmla="*/ 690 w 547"/>
                  <a:gd name="T67" fmla="*/ 104 h 613"/>
                  <a:gd name="T68" fmla="*/ 664 w 547"/>
                  <a:gd name="T69" fmla="*/ 52 h 613"/>
                  <a:gd name="T70" fmla="*/ 646 w 547"/>
                  <a:gd name="T71" fmla="*/ 52 h 613"/>
                  <a:gd name="T72" fmla="*/ 646 w 547"/>
                  <a:gd name="T73" fmla="*/ 26 h 613"/>
                  <a:gd name="T74" fmla="*/ 541 w 547"/>
                  <a:gd name="T75" fmla="*/ 0 h 613"/>
                  <a:gd name="T76" fmla="*/ 496 w 547"/>
                  <a:gd name="T77" fmla="*/ 52 h 613"/>
                  <a:gd name="T78" fmla="*/ 445 w 547"/>
                  <a:gd name="T79" fmla="*/ 52 h 613"/>
                  <a:gd name="T80" fmla="*/ 445 w 547"/>
                  <a:gd name="T81" fmla="*/ 26 h 613"/>
                  <a:gd name="T82" fmla="*/ 418 w 547"/>
                  <a:gd name="T83" fmla="*/ 0 h 613"/>
                  <a:gd name="T84" fmla="*/ 366 w 547"/>
                  <a:gd name="T85" fmla="*/ 52 h 613"/>
                  <a:gd name="T86" fmla="*/ 269 w 547"/>
                  <a:gd name="T87" fmla="*/ 78 h 613"/>
                  <a:gd name="T88" fmla="*/ 218 w 547"/>
                  <a:gd name="T89" fmla="*/ 52 h 613"/>
                  <a:gd name="T90" fmla="*/ 200 w 547"/>
                  <a:gd name="T91" fmla="*/ 78 h 613"/>
                  <a:gd name="T92" fmla="*/ 200 w 547"/>
                  <a:gd name="T93" fmla="*/ 104 h 613"/>
                  <a:gd name="T94" fmla="*/ 218 w 547"/>
                  <a:gd name="T95" fmla="*/ 121 h 613"/>
                  <a:gd name="T96" fmla="*/ 218 w 547"/>
                  <a:gd name="T97" fmla="*/ 147 h 613"/>
                  <a:gd name="T98" fmla="*/ 174 w 547"/>
                  <a:gd name="T99" fmla="*/ 201 h 613"/>
                  <a:gd name="T100" fmla="*/ 122 w 547"/>
                  <a:gd name="T101" fmla="*/ 201 h 613"/>
                  <a:gd name="T102" fmla="*/ 69 w 547"/>
                  <a:gd name="T103" fmla="*/ 175 h 613"/>
                  <a:gd name="T104" fmla="*/ 52 w 547"/>
                  <a:gd name="T105" fmla="*/ 175 h 613"/>
                  <a:gd name="T106" fmla="*/ 26 w 547"/>
                  <a:gd name="T107" fmla="*/ 201 h 613"/>
                  <a:gd name="T108" fmla="*/ 0 w 547"/>
                  <a:gd name="T109" fmla="*/ 253 h 613"/>
                  <a:gd name="T110" fmla="*/ 26 w 547"/>
                  <a:gd name="T111" fmla="*/ 323 h 613"/>
                  <a:gd name="T112" fmla="*/ 26 w 547"/>
                  <a:gd name="T113" fmla="*/ 420 h 613"/>
                  <a:gd name="T114" fmla="*/ 52 w 547"/>
                  <a:gd name="T115" fmla="*/ 473 h 613"/>
                  <a:gd name="T116" fmla="*/ 52 w 547"/>
                  <a:gd name="T117" fmla="*/ 553 h 61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47"/>
                  <a:gd name="T178" fmla="*/ 0 h 613"/>
                  <a:gd name="T179" fmla="*/ 547 w 547"/>
                  <a:gd name="T180" fmla="*/ 613 h 61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47" h="613">
                    <a:moveTo>
                      <a:pt x="38" y="424"/>
                    </a:moveTo>
                    <a:lnTo>
                      <a:pt x="70" y="403"/>
                    </a:lnTo>
                    <a:lnTo>
                      <a:pt x="90" y="383"/>
                    </a:lnTo>
                    <a:lnTo>
                      <a:pt x="147" y="383"/>
                    </a:lnTo>
                    <a:lnTo>
                      <a:pt x="179" y="403"/>
                    </a:lnTo>
                    <a:lnTo>
                      <a:pt x="217" y="403"/>
                    </a:lnTo>
                    <a:lnTo>
                      <a:pt x="256" y="424"/>
                    </a:lnTo>
                    <a:lnTo>
                      <a:pt x="288" y="424"/>
                    </a:lnTo>
                    <a:lnTo>
                      <a:pt x="327" y="457"/>
                    </a:lnTo>
                    <a:lnTo>
                      <a:pt x="346" y="457"/>
                    </a:lnTo>
                    <a:lnTo>
                      <a:pt x="398" y="477"/>
                    </a:lnTo>
                    <a:lnTo>
                      <a:pt x="398" y="498"/>
                    </a:lnTo>
                    <a:lnTo>
                      <a:pt x="378" y="517"/>
                    </a:lnTo>
                    <a:lnTo>
                      <a:pt x="365" y="558"/>
                    </a:lnTo>
                    <a:lnTo>
                      <a:pt x="378" y="571"/>
                    </a:lnTo>
                    <a:lnTo>
                      <a:pt x="378" y="591"/>
                    </a:lnTo>
                    <a:lnTo>
                      <a:pt x="398" y="612"/>
                    </a:lnTo>
                    <a:lnTo>
                      <a:pt x="417" y="591"/>
                    </a:lnTo>
                    <a:lnTo>
                      <a:pt x="436" y="558"/>
                    </a:lnTo>
                    <a:lnTo>
                      <a:pt x="436" y="498"/>
                    </a:lnTo>
                    <a:lnTo>
                      <a:pt x="455" y="457"/>
                    </a:lnTo>
                    <a:lnTo>
                      <a:pt x="455" y="322"/>
                    </a:lnTo>
                    <a:lnTo>
                      <a:pt x="475" y="289"/>
                    </a:lnTo>
                    <a:lnTo>
                      <a:pt x="475" y="309"/>
                    </a:lnTo>
                    <a:lnTo>
                      <a:pt x="488" y="309"/>
                    </a:lnTo>
                    <a:lnTo>
                      <a:pt x="526" y="228"/>
                    </a:lnTo>
                    <a:lnTo>
                      <a:pt x="546" y="208"/>
                    </a:lnTo>
                    <a:lnTo>
                      <a:pt x="488" y="194"/>
                    </a:lnTo>
                    <a:lnTo>
                      <a:pt x="488" y="174"/>
                    </a:lnTo>
                    <a:lnTo>
                      <a:pt x="475" y="154"/>
                    </a:lnTo>
                    <a:lnTo>
                      <a:pt x="475" y="134"/>
                    </a:lnTo>
                    <a:lnTo>
                      <a:pt x="488" y="134"/>
                    </a:lnTo>
                    <a:lnTo>
                      <a:pt x="507" y="113"/>
                    </a:lnTo>
                    <a:lnTo>
                      <a:pt x="507" y="80"/>
                    </a:lnTo>
                    <a:lnTo>
                      <a:pt x="488" y="40"/>
                    </a:lnTo>
                    <a:lnTo>
                      <a:pt x="475" y="40"/>
                    </a:lnTo>
                    <a:lnTo>
                      <a:pt x="475" y="20"/>
                    </a:lnTo>
                    <a:lnTo>
                      <a:pt x="398" y="0"/>
                    </a:lnTo>
                    <a:lnTo>
                      <a:pt x="365" y="40"/>
                    </a:lnTo>
                    <a:lnTo>
                      <a:pt x="327" y="40"/>
                    </a:lnTo>
                    <a:lnTo>
                      <a:pt x="327" y="20"/>
                    </a:lnTo>
                    <a:lnTo>
                      <a:pt x="307" y="0"/>
                    </a:lnTo>
                    <a:lnTo>
                      <a:pt x="269" y="40"/>
                    </a:lnTo>
                    <a:lnTo>
                      <a:pt x="198" y="60"/>
                    </a:lnTo>
                    <a:lnTo>
                      <a:pt x="160" y="40"/>
                    </a:lnTo>
                    <a:lnTo>
                      <a:pt x="147" y="60"/>
                    </a:lnTo>
                    <a:lnTo>
                      <a:pt x="147" y="80"/>
                    </a:lnTo>
                    <a:lnTo>
                      <a:pt x="160" y="93"/>
                    </a:lnTo>
                    <a:lnTo>
                      <a:pt x="160" y="113"/>
                    </a:lnTo>
                    <a:lnTo>
                      <a:pt x="128" y="154"/>
                    </a:lnTo>
                    <a:lnTo>
                      <a:pt x="90" y="154"/>
                    </a:lnTo>
                    <a:lnTo>
                      <a:pt x="51" y="134"/>
                    </a:lnTo>
                    <a:lnTo>
                      <a:pt x="38" y="134"/>
                    </a:lnTo>
                    <a:lnTo>
                      <a:pt x="19" y="154"/>
                    </a:lnTo>
                    <a:lnTo>
                      <a:pt x="0" y="194"/>
                    </a:lnTo>
                    <a:lnTo>
                      <a:pt x="19" y="248"/>
                    </a:lnTo>
                    <a:lnTo>
                      <a:pt x="19" y="322"/>
                    </a:lnTo>
                    <a:lnTo>
                      <a:pt x="38" y="363"/>
                    </a:lnTo>
                    <a:lnTo>
                      <a:pt x="38" y="424"/>
                    </a:lnTo>
                  </a:path>
                </a:pathLst>
              </a:custGeom>
              <a:solidFill>
                <a:schemeClr val="accent6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 sz="1200"/>
              </a:p>
            </p:txBody>
          </p:sp>
          <p:sp>
            <p:nvSpPr>
              <p:cNvPr id="33" name="Freeform 28"/>
              <p:cNvSpPr>
                <a:spLocks/>
              </p:cNvSpPr>
              <p:nvPr/>
            </p:nvSpPr>
            <p:spPr bwMode="auto">
              <a:xfrm>
                <a:off x="4212" y="1870"/>
                <a:ext cx="150" cy="168"/>
              </a:xfrm>
              <a:custGeom>
                <a:avLst/>
                <a:gdLst>
                  <a:gd name="T0" fmla="*/ 96 w 111"/>
                  <a:gd name="T1" fmla="*/ 167 h 129"/>
                  <a:gd name="T2" fmla="*/ 149 w 111"/>
                  <a:gd name="T3" fmla="*/ 69 h 129"/>
                  <a:gd name="T4" fmla="*/ 122 w 111"/>
                  <a:gd name="T5" fmla="*/ 43 h 129"/>
                  <a:gd name="T6" fmla="*/ 69 w 111"/>
                  <a:gd name="T7" fmla="*/ 0 h 129"/>
                  <a:gd name="T8" fmla="*/ 43 w 111"/>
                  <a:gd name="T9" fmla="*/ 0 h 129"/>
                  <a:gd name="T10" fmla="*/ 43 w 111"/>
                  <a:gd name="T11" fmla="*/ 43 h 129"/>
                  <a:gd name="T12" fmla="*/ 16 w 111"/>
                  <a:gd name="T13" fmla="*/ 69 h 129"/>
                  <a:gd name="T14" fmla="*/ 0 w 111"/>
                  <a:gd name="T15" fmla="*/ 69 h 129"/>
                  <a:gd name="T16" fmla="*/ 0 w 111"/>
                  <a:gd name="T17" fmla="*/ 96 h 129"/>
                  <a:gd name="T18" fmla="*/ 16 w 111"/>
                  <a:gd name="T19" fmla="*/ 122 h 129"/>
                  <a:gd name="T20" fmla="*/ 16 w 111"/>
                  <a:gd name="T21" fmla="*/ 148 h 129"/>
                  <a:gd name="T22" fmla="*/ 96 w 111"/>
                  <a:gd name="T23" fmla="*/ 167 h 12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1"/>
                  <a:gd name="T37" fmla="*/ 0 h 129"/>
                  <a:gd name="T38" fmla="*/ 111 w 111"/>
                  <a:gd name="T39" fmla="*/ 129 h 12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1" h="129">
                    <a:moveTo>
                      <a:pt x="71" y="128"/>
                    </a:moveTo>
                    <a:lnTo>
                      <a:pt x="110" y="53"/>
                    </a:lnTo>
                    <a:lnTo>
                      <a:pt x="90" y="33"/>
                    </a:lnTo>
                    <a:lnTo>
                      <a:pt x="51" y="0"/>
                    </a:lnTo>
                    <a:lnTo>
                      <a:pt x="32" y="0"/>
                    </a:lnTo>
                    <a:lnTo>
                      <a:pt x="32" y="33"/>
                    </a:lnTo>
                    <a:lnTo>
                      <a:pt x="12" y="53"/>
                    </a:lnTo>
                    <a:lnTo>
                      <a:pt x="0" y="53"/>
                    </a:lnTo>
                    <a:lnTo>
                      <a:pt x="0" y="74"/>
                    </a:lnTo>
                    <a:lnTo>
                      <a:pt x="12" y="94"/>
                    </a:lnTo>
                    <a:lnTo>
                      <a:pt x="12" y="114"/>
                    </a:lnTo>
                    <a:lnTo>
                      <a:pt x="71" y="128"/>
                    </a:lnTo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 sz="1200"/>
              </a:p>
            </p:txBody>
          </p:sp>
          <p:sp>
            <p:nvSpPr>
              <p:cNvPr id="34" name="Freeform 29"/>
              <p:cNvSpPr>
                <a:spLocks/>
              </p:cNvSpPr>
              <p:nvPr/>
            </p:nvSpPr>
            <p:spPr bwMode="auto">
              <a:xfrm>
                <a:off x="4229" y="1792"/>
                <a:ext cx="255" cy="150"/>
              </a:xfrm>
              <a:custGeom>
                <a:avLst/>
                <a:gdLst>
                  <a:gd name="T0" fmla="*/ 130 w 188"/>
                  <a:gd name="T1" fmla="*/ 149 h 115"/>
                  <a:gd name="T2" fmla="*/ 174 w 188"/>
                  <a:gd name="T3" fmla="*/ 121 h 115"/>
                  <a:gd name="T4" fmla="*/ 201 w 188"/>
                  <a:gd name="T5" fmla="*/ 77 h 115"/>
                  <a:gd name="T6" fmla="*/ 254 w 188"/>
                  <a:gd name="T7" fmla="*/ 0 h 115"/>
                  <a:gd name="T8" fmla="*/ 174 w 188"/>
                  <a:gd name="T9" fmla="*/ 0 h 115"/>
                  <a:gd name="T10" fmla="*/ 148 w 188"/>
                  <a:gd name="T11" fmla="*/ 26 h 115"/>
                  <a:gd name="T12" fmla="*/ 130 w 188"/>
                  <a:gd name="T13" fmla="*/ 26 h 115"/>
                  <a:gd name="T14" fmla="*/ 79 w 188"/>
                  <a:gd name="T15" fmla="*/ 0 h 115"/>
                  <a:gd name="T16" fmla="*/ 26 w 188"/>
                  <a:gd name="T17" fmla="*/ 0 h 115"/>
                  <a:gd name="T18" fmla="*/ 0 w 188"/>
                  <a:gd name="T19" fmla="*/ 26 h 115"/>
                  <a:gd name="T20" fmla="*/ 26 w 188"/>
                  <a:gd name="T21" fmla="*/ 77 h 115"/>
                  <a:gd name="T22" fmla="*/ 52 w 188"/>
                  <a:gd name="T23" fmla="*/ 77 h 115"/>
                  <a:gd name="T24" fmla="*/ 104 w 188"/>
                  <a:gd name="T25" fmla="*/ 121 h 115"/>
                  <a:gd name="T26" fmla="*/ 130 w 188"/>
                  <a:gd name="T27" fmla="*/ 149 h 1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8"/>
                  <a:gd name="T43" fmla="*/ 0 h 115"/>
                  <a:gd name="T44" fmla="*/ 188 w 188"/>
                  <a:gd name="T45" fmla="*/ 115 h 11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8" h="115">
                    <a:moveTo>
                      <a:pt x="96" y="114"/>
                    </a:moveTo>
                    <a:lnTo>
                      <a:pt x="128" y="93"/>
                    </a:lnTo>
                    <a:lnTo>
                      <a:pt x="148" y="59"/>
                    </a:lnTo>
                    <a:lnTo>
                      <a:pt x="187" y="0"/>
                    </a:lnTo>
                    <a:lnTo>
                      <a:pt x="128" y="0"/>
                    </a:lnTo>
                    <a:lnTo>
                      <a:pt x="109" y="20"/>
                    </a:lnTo>
                    <a:lnTo>
                      <a:pt x="96" y="20"/>
                    </a:lnTo>
                    <a:lnTo>
                      <a:pt x="58" y="0"/>
                    </a:lnTo>
                    <a:lnTo>
                      <a:pt x="19" y="0"/>
                    </a:lnTo>
                    <a:lnTo>
                      <a:pt x="0" y="20"/>
                    </a:lnTo>
                    <a:lnTo>
                      <a:pt x="19" y="59"/>
                    </a:lnTo>
                    <a:lnTo>
                      <a:pt x="38" y="59"/>
                    </a:lnTo>
                    <a:lnTo>
                      <a:pt x="77" y="93"/>
                    </a:lnTo>
                    <a:lnTo>
                      <a:pt x="96" y="114"/>
                    </a:lnTo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 sz="1200"/>
              </a:p>
            </p:txBody>
          </p:sp>
          <p:sp>
            <p:nvSpPr>
              <p:cNvPr id="35" name="Freeform 30"/>
              <p:cNvSpPr>
                <a:spLocks/>
              </p:cNvSpPr>
              <p:nvPr/>
            </p:nvSpPr>
            <p:spPr bwMode="auto">
              <a:xfrm>
                <a:off x="3985" y="1642"/>
                <a:ext cx="525" cy="178"/>
              </a:xfrm>
              <a:custGeom>
                <a:avLst/>
                <a:gdLst>
                  <a:gd name="T0" fmla="*/ 524 w 387"/>
                  <a:gd name="T1" fmla="*/ 0 h 136"/>
                  <a:gd name="T2" fmla="*/ 497 w 387"/>
                  <a:gd name="T3" fmla="*/ 0 h 136"/>
                  <a:gd name="T4" fmla="*/ 445 w 387"/>
                  <a:gd name="T5" fmla="*/ 52 h 136"/>
                  <a:gd name="T6" fmla="*/ 392 w 387"/>
                  <a:gd name="T7" fmla="*/ 52 h 136"/>
                  <a:gd name="T8" fmla="*/ 374 w 387"/>
                  <a:gd name="T9" fmla="*/ 52 h 136"/>
                  <a:gd name="T10" fmla="*/ 349 w 387"/>
                  <a:gd name="T11" fmla="*/ 79 h 136"/>
                  <a:gd name="T12" fmla="*/ 296 w 387"/>
                  <a:gd name="T13" fmla="*/ 79 h 136"/>
                  <a:gd name="T14" fmla="*/ 323 w 387"/>
                  <a:gd name="T15" fmla="*/ 26 h 136"/>
                  <a:gd name="T16" fmla="*/ 296 w 387"/>
                  <a:gd name="T17" fmla="*/ 26 h 136"/>
                  <a:gd name="T18" fmla="*/ 244 w 387"/>
                  <a:gd name="T19" fmla="*/ 52 h 136"/>
                  <a:gd name="T20" fmla="*/ 227 w 387"/>
                  <a:gd name="T21" fmla="*/ 79 h 136"/>
                  <a:gd name="T22" fmla="*/ 148 w 387"/>
                  <a:gd name="T23" fmla="*/ 52 h 136"/>
                  <a:gd name="T24" fmla="*/ 122 w 387"/>
                  <a:gd name="T25" fmla="*/ 52 h 136"/>
                  <a:gd name="T26" fmla="*/ 95 w 387"/>
                  <a:gd name="T27" fmla="*/ 26 h 136"/>
                  <a:gd name="T28" fmla="*/ 52 w 387"/>
                  <a:gd name="T29" fmla="*/ 26 h 136"/>
                  <a:gd name="T30" fmla="*/ 26 w 387"/>
                  <a:gd name="T31" fmla="*/ 52 h 136"/>
                  <a:gd name="T32" fmla="*/ 26 w 387"/>
                  <a:gd name="T33" fmla="*/ 97 h 136"/>
                  <a:gd name="T34" fmla="*/ 0 w 387"/>
                  <a:gd name="T35" fmla="*/ 123 h 136"/>
                  <a:gd name="T36" fmla="*/ 26 w 387"/>
                  <a:gd name="T37" fmla="*/ 149 h 136"/>
                  <a:gd name="T38" fmla="*/ 26 w 387"/>
                  <a:gd name="T39" fmla="*/ 177 h 136"/>
                  <a:gd name="T40" fmla="*/ 77 w 387"/>
                  <a:gd name="T41" fmla="*/ 177 h 136"/>
                  <a:gd name="T42" fmla="*/ 122 w 387"/>
                  <a:gd name="T43" fmla="*/ 123 h 136"/>
                  <a:gd name="T44" fmla="*/ 227 w 387"/>
                  <a:gd name="T45" fmla="*/ 149 h 136"/>
                  <a:gd name="T46" fmla="*/ 227 w 387"/>
                  <a:gd name="T47" fmla="*/ 177 h 136"/>
                  <a:gd name="T48" fmla="*/ 244 w 387"/>
                  <a:gd name="T49" fmla="*/ 177 h 136"/>
                  <a:gd name="T50" fmla="*/ 270 w 387"/>
                  <a:gd name="T51" fmla="*/ 149 h 136"/>
                  <a:gd name="T52" fmla="*/ 323 w 387"/>
                  <a:gd name="T53" fmla="*/ 149 h 136"/>
                  <a:gd name="T54" fmla="*/ 374 w 387"/>
                  <a:gd name="T55" fmla="*/ 177 h 136"/>
                  <a:gd name="T56" fmla="*/ 392 w 387"/>
                  <a:gd name="T57" fmla="*/ 177 h 136"/>
                  <a:gd name="T58" fmla="*/ 418 w 387"/>
                  <a:gd name="T59" fmla="*/ 149 h 136"/>
                  <a:gd name="T60" fmla="*/ 497 w 387"/>
                  <a:gd name="T61" fmla="*/ 149 h 136"/>
                  <a:gd name="T62" fmla="*/ 524 w 387"/>
                  <a:gd name="T63" fmla="*/ 79 h 136"/>
                  <a:gd name="T64" fmla="*/ 524 w 387"/>
                  <a:gd name="T65" fmla="*/ 0 h 1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87"/>
                  <a:gd name="T100" fmla="*/ 0 h 136"/>
                  <a:gd name="T101" fmla="*/ 387 w 387"/>
                  <a:gd name="T102" fmla="*/ 136 h 1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87" h="136">
                    <a:moveTo>
                      <a:pt x="386" y="0"/>
                    </a:moveTo>
                    <a:lnTo>
                      <a:pt x="366" y="0"/>
                    </a:lnTo>
                    <a:lnTo>
                      <a:pt x="328" y="40"/>
                    </a:lnTo>
                    <a:lnTo>
                      <a:pt x="289" y="40"/>
                    </a:lnTo>
                    <a:lnTo>
                      <a:pt x="276" y="40"/>
                    </a:lnTo>
                    <a:lnTo>
                      <a:pt x="257" y="60"/>
                    </a:lnTo>
                    <a:lnTo>
                      <a:pt x="218" y="60"/>
                    </a:lnTo>
                    <a:lnTo>
                      <a:pt x="238" y="20"/>
                    </a:lnTo>
                    <a:lnTo>
                      <a:pt x="218" y="20"/>
                    </a:lnTo>
                    <a:lnTo>
                      <a:pt x="180" y="40"/>
                    </a:lnTo>
                    <a:lnTo>
                      <a:pt x="167" y="60"/>
                    </a:lnTo>
                    <a:lnTo>
                      <a:pt x="109" y="40"/>
                    </a:lnTo>
                    <a:lnTo>
                      <a:pt x="90" y="40"/>
                    </a:lnTo>
                    <a:lnTo>
                      <a:pt x="70" y="20"/>
                    </a:lnTo>
                    <a:lnTo>
                      <a:pt x="38" y="20"/>
                    </a:lnTo>
                    <a:lnTo>
                      <a:pt x="19" y="40"/>
                    </a:lnTo>
                    <a:lnTo>
                      <a:pt x="19" y="74"/>
                    </a:lnTo>
                    <a:lnTo>
                      <a:pt x="0" y="94"/>
                    </a:lnTo>
                    <a:lnTo>
                      <a:pt x="19" y="114"/>
                    </a:lnTo>
                    <a:lnTo>
                      <a:pt x="19" y="135"/>
                    </a:lnTo>
                    <a:lnTo>
                      <a:pt x="57" y="135"/>
                    </a:lnTo>
                    <a:lnTo>
                      <a:pt x="90" y="94"/>
                    </a:lnTo>
                    <a:lnTo>
                      <a:pt x="167" y="114"/>
                    </a:lnTo>
                    <a:lnTo>
                      <a:pt x="167" y="135"/>
                    </a:lnTo>
                    <a:lnTo>
                      <a:pt x="180" y="135"/>
                    </a:lnTo>
                    <a:lnTo>
                      <a:pt x="199" y="114"/>
                    </a:lnTo>
                    <a:lnTo>
                      <a:pt x="238" y="114"/>
                    </a:lnTo>
                    <a:lnTo>
                      <a:pt x="276" y="135"/>
                    </a:lnTo>
                    <a:lnTo>
                      <a:pt x="289" y="135"/>
                    </a:lnTo>
                    <a:lnTo>
                      <a:pt x="308" y="114"/>
                    </a:lnTo>
                    <a:lnTo>
                      <a:pt x="366" y="114"/>
                    </a:lnTo>
                    <a:lnTo>
                      <a:pt x="386" y="60"/>
                    </a:lnTo>
                    <a:lnTo>
                      <a:pt x="386" y="0"/>
                    </a:lnTo>
                  </a:path>
                </a:pathLst>
              </a:custGeom>
              <a:solidFill>
                <a:schemeClr val="accent6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 sz="1200"/>
              </a:p>
            </p:txBody>
          </p:sp>
          <p:sp>
            <p:nvSpPr>
              <p:cNvPr id="36" name="Freeform 31"/>
              <p:cNvSpPr>
                <a:spLocks/>
              </p:cNvSpPr>
              <p:nvPr/>
            </p:nvSpPr>
            <p:spPr bwMode="auto">
              <a:xfrm>
                <a:off x="4133" y="1545"/>
                <a:ext cx="377" cy="178"/>
              </a:xfrm>
              <a:custGeom>
                <a:avLst/>
                <a:gdLst>
                  <a:gd name="T0" fmla="*/ 376 w 277"/>
                  <a:gd name="T1" fmla="*/ 97 h 136"/>
                  <a:gd name="T2" fmla="*/ 348 w 277"/>
                  <a:gd name="T3" fmla="*/ 43 h 136"/>
                  <a:gd name="T4" fmla="*/ 269 w 277"/>
                  <a:gd name="T5" fmla="*/ 43 h 136"/>
                  <a:gd name="T6" fmla="*/ 244 w 277"/>
                  <a:gd name="T7" fmla="*/ 26 h 136"/>
                  <a:gd name="T8" fmla="*/ 226 w 277"/>
                  <a:gd name="T9" fmla="*/ 26 h 136"/>
                  <a:gd name="T10" fmla="*/ 226 w 277"/>
                  <a:gd name="T11" fmla="*/ 43 h 136"/>
                  <a:gd name="T12" fmla="*/ 226 w 277"/>
                  <a:gd name="T13" fmla="*/ 71 h 136"/>
                  <a:gd name="T14" fmla="*/ 121 w 277"/>
                  <a:gd name="T15" fmla="*/ 71 h 136"/>
                  <a:gd name="T16" fmla="*/ 174 w 277"/>
                  <a:gd name="T17" fmla="*/ 26 h 136"/>
                  <a:gd name="T18" fmla="*/ 148 w 277"/>
                  <a:gd name="T19" fmla="*/ 0 h 136"/>
                  <a:gd name="T20" fmla="*/ 121 w 277"/>
                  <a:gd name="T21" fmla="*/ 26 h 136"/>
                  <a:gd name="T22" fmla="*/ 78 w 277"/>
                  <a:gd name="T23" fmla="*/ 43 h 136"/>
                  <a:gd name="T24" fmla="*/ 52 w 277"/>
                  <a:gd name="T25" fmla="*/ 43 h 136"/>
                  <a:gd name="T26" fmla="*/ 26 w 277"/>
                  <a:gd name="T27" fmla="*/ 123 h 136"/>
                  <a:gd name="T28" fmla="*/ 0 w 277"/>
                  <a:gd name="T29" fmla="*/ 149 h 136"/>
                  <a:gd name="T30" fmla="*/ 78 w 277"/>
                  <a:gd name="T31" fmla="*/ 177 h 136"/>
                  <a:gd name="T32" fmla="*/ 95 w 277"/>
                  <a:gd name="T33" fmla="*/ 149 h 136"/>
                  <a:gd name="T34" fmla="*/ 148 w 277"/>
                  <a:gd name="T35" fmla="*/ 123 h 136"/>
                  <a:gd name="T36" fmla="*/ 174 w 277"/>
                  <a:gd name="T37" fmla="*/ 123 h 136"/>
                  <a:gd name="T38" fmla="*/ 148 w 277"/>
                  <a:gd name="T39" fmla="*/ 177 h 136"/>
                  <a:gd name="T40" fmla="*/ 200 w 277"/>
                  <a:gd name="T41" fmla="*/ 177 h 136"/>
                  <a:gd name="T42" fmla="*/ 226 w 277"/>
                  <a:gd name="T43" fmla="*/ 149 h 136"/>
                  <a:gd name="T44" fmla="*/ 297 w 277"/>
                  <a:gd name="T45" fmla="*/ 149 h 136"/>
                  <a:gd name="T46" fmla="*/ 348 w 277"/>
                  <a:gd name="T47" fmla="*/ 97 h 136"/>
                  <a:gd name="T48" fmla="*/ 376 w 277"/>
                  <a:gd name="T49" fmla="*/ 97 h 1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7"/>
                  <a:gd name="T76" fmla="*/ 0 h 136"/>
                  <a:gd name="T77" fmla="*/ 277 w 277"/>
                  <a:gd name="T78" fmla="*/ 136 h 1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7" h="136">
                    <a:moveTo>
                      <a:pt x="276" y="74"/>
                    </a:moveTo>
                    <a:lnTo>
                      <a:pt x="256" y="33"/>
                    </a:lnTo>
                    <a:lnTo>
                      <a:pt x="198" y="33"/>
                    </a:lnTo>
                    <a:lnTo>
                      <a:pt x="179" y="20"/>
                    </a:lnTo>
                    <a:lnTo>
                      <a:pt x="166" y="20"/>
                    </a:lnTo>
                    <a:lnTo>
                      <a:pt x="166" y="33"/>
                    </a:lnTo>
                    <a:lnTo>
                      <a:pt x="166" y="54"/>
                    </a:lnTo>
                    <a:lnTo>
                      <a:pt x="89" y="54"/>
                    </a:lnTo>
                    <a:lnTo>
                      <a:pt x="128" y="20"/>
                    </a:lnTo>
                    <a:lnTo>
                      <a:pt x="109" y="0"/>
                    </a:lnTo>
                    <a:lnTo>
                      <a:pt x="89" y="20"/>
                    </a:lnTo>
                    <a:lnTo>
                      <a:pt x="57" y="33"/>
                    </a:lnTo>
                    <a:lnTo>
                      <a:pt x="38" y="33"/>
                    </a:lnTo>
                    <a:lnTo>
                      <a:pt x="19" y="94"/>
                    </a:lnTo>
                    <a:lnTo>
                      <a:pt x="0" y="114"/>
                    </a:lnTo>
                    <a:lnTo>
                      <a:pt x="57" y="135"/>
                    </a:lnTo>
                    <a:lnTo>
                      <a:pt x="70" y="114"/>
                    </a:lnTo>
                    <a:lnTo>
                      <a:pt x="109" y="94"/>
                    </a:lnTo>
                    <a:lnTo>
                      <a:pt x="128" y="94"/>
                    </a:lnTo>
                    <a:lnTo>
                      <a:pt x="109" y="135"/>
                    </a:lnTo>
                    <a:lnTo>
                      <a:pt x="147" y="135"/>
                    </a:lnTo>
                    <a:lnTo>
                      <a:pt x="166" y="114"/>
                    </a:lnTo>
                    <a:lnTo>
                      <a:pt x="218" y="114"/>
                    </a:lnTo>
                    <a:lnTo>
                      <a:pt x="256" y="74"/>
                    </a:lnTo>
                    <a:lnTo>
                      <a:pt x="276" y="74"/>
                    </a:lnTo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 sz="1200"/>
              </a:p>
            </p:txBody>
          </p:sp>
          <p:sp>
            <p:nvSpPr>
              <p:cNvPr id="37" name="Freeform 32"/>
              <p:cNvSpPr>
                <a:spLocks/>
              </p:cNvSpPr>
              <p:nvPr/>
            </p:nvSpPr>
            <p:spPr bwMode="auto">
              <a:xfrm>
                <a:off x="4186" y="1440"/>
                <a:ext cx="298" cy="177"/>
              </a:xfrm>
              <a:custGeom>
                <a:avLst/>
                <a:gdLst>
                  <a:gd name="T0" fmla="*/ 297 w 220"/>
                  <a:gd name="T1" fmla="*/ 148 h 136"/>
                  <a:gd name="T2" fmla="*/ 270 w 220"/>
                  <a:gd name="T3" fmla="*/ 52 h 136"/>
                  <a:gd name="T4" fmla="*/ 244 w 220"/>
                  <a:gd name="T5" fmla="*/ 26 h 136"/>
                  <a:gd name="T6" fmla="*/ 191 w 220"/>
                  <a:gd name="T7" fmla="*/ 26 h 136"/>
                  <a:gd name="T8" fmla="*/ 122 w 220"/>
                  <a:gd name="T9" fmla="*/ 0 h 136"/>
                  <a:gd name="T10" fmla="*/ 95 w 220"/>
                  <a:gd name="T11" fmla="*/ 0 h 136"/>
                  <a:gd name="T12" fmla="*/ 69 w 220"/>
                  <a:gd name="T13" fmla="*/ 26 h 136"/>
                  <a:gd name="T14" fmla="*/ 43 w 220"/>
                  <a:gd name="T15" fmla="*/ 78 h 136"/>
                  <a:gd name="T16" fmla="*/ 0 w 220"/>
                  <a:gd name="T17" fmla="*/ 148 h 136"/>
                  <a:gd name="T18" fmla="*/ 26 w 220"/>
                  <a:gd name="T19" fmla="*/ 148 h 136"/>
                  <a:gd name="T20" fmla="*/ 69 w 220"/>
                  <a:gd name="T21" fmla="*/ 131 h 136"/>
                  <a:gd name="T22" fmla="*/ 95 w 220"/>
                  <a:gd name="T23" fmla="*/ 105 h 136"/>
                  <a:gd name="T24" fmla="*/ 122 w 220"/>
                  <a:gd name="T25" fmla="*/ 131 h 136"/>
                  <a:gd name="T26" fmla="*/ 69 w 220"/>
                  <a:gd name="T27" fmla="*/ 176 h 136"/>
                  <a:gd name="T28" fmla="*/ 173 w 220"/>
                  <a:gd name="T29" fmla="*/ 176 h 136"/>
                  <a:gd name="T30" fmla="*/ 173 w 220"/>
                  <a:gd name="T31" fmla="*/ 131 h 136"/>
                  <a:gd name="T32" fmla="*/ 191 w 220"/>
                  <a:gd name="T33" fmla="*/ 131 h 136"/>
                  <a:gd name="T34" fmla="*/ 218 w 220"/>
                  <a:gd name="T35" fmla="*/ 148 h 136"/>
                  <a:gd name="T36" fmla="*/ 297 w 220"/>
                  <a:gd name="T37" fmla="*/ 148 h 1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0"/>
                  <a:gd name="T58" fmla="*/ 0 h 136"/>
                  <a:gd name="T59" fmla="*/ 220 w 220"/>
                  <a:gd name="T60" fmla="*/ 136 h 1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0" h="136">
                    <a:moveTo>
                      <a:pt x="219" y="114"/>
                    </a:moveTo>
                    <a:lnTo>
                      <a:pt x="199" y="40"/>
                    </a:lnTo>
                    <a:lnTo>
                      <a:pt x="180" y="20"/>
                    </a:lnTo>
                    <a:lnTo>
                      <a:pt x="141" y="20"/>
                    </a:lnTo>
                    <a:lnTo>
                      <a:pt x="90" y="0"/>
                    </a:lnTo>
                    <a:lnTo>
                      <a:pt x="70" y="0"/>
                    </a:lnTo>
                    <a:lnTo>
                      <a:pt x="51" y="20"/>
                    </a:lnTo>
                    <a:lnTo>
                      <a:pt x="32" y="60"/>
                    </a:lnTo>
                    <a:lnTo>
                      <a:pt x="0" y="114"/>
                    </a:lnTo>
                    <a:lnTo>
                      <a:pt x="19" y="114"/>
                    </a:lnTo>
                    <a:lnTo>
                      <a:pt x="51" y="101"/>
                    </a:lnTo>
                    <a:lnTo>
                      <a:pt x="70" y="81"/>
                    </a:lnTo>
                    <a:lnTo>
                      <a:pt x="90" y="101"/>
                    </a:lnTo>
                    <a:lnTo>
                      <a:pt x="51" y="135"/>
                    </a:lnTo>
                    <a:lnTo>
                      <a:pt x="128" y="135"/>
                    </a:lnTo>
                    <a:lnTo>
                      <a:pt x="128" y="101"/>
                    </a:lnTo>
                    <a:lnTo>
                      <a:pt x="141" y="101"/>
                    </a:lnTo>
                    <a:lnTo>
                      <a:pt x="161" y="114"/>
                    </a:lnTo>
                    <a:lnTo>
                      <a:pt x="219" y="114"/>
                    </a:lnTo>
                  </a:path>
                </a:pathLst>
              </a:custGeom>
              <a:solidFill>
                <a:schemeClr val="accent6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 sz="1200"/>
              </a:p>
            </p:txBody>
          </p:sp>
          <p:sp>
            <p:nvSpPr>
              <p:cNvPr id="38" name="Freeform 33"/>
              <p:cNvSpPr>
                <a:spLocks/>
              </p:cNvSpPr>
              <p:nvPr/>
            </p:nvSpPr>
            <p:spPr bwMode="auto">
              <a:xfrm>
                <a:off x="3959" y="1318"/>
                <a:ext cx="350" cy="380"/>
              </a:xfrm>
              <a:custGeom>
                <a:avLst/>
                <a:gdLst>
                  <a:gd name="T0" fmla="*/ 349 w 258"/>
                  <a:gd name="T1" fmla="*/ 123 h 291"/>
                  <a:gd name="T2" fmla="*/ 270 w 258"/>
                  <a:gd name="T3" fmla="*/ 78 h 291"/>
                  <a:gd name="T4" fmla="*/ 252 w 258"/>
                  <a:gd name="T5" fmla="*/ 78 h 291"/>
                  <a:gd name="T6" fmla="*/ 199 w 258"/>
                  <a:gd name="T7" fmla="*/ 26 h 291"/>
                  <a:gd name="T8" fmla="*/ 121 w 258"/>
                  <a:gd name="T9" fmla="*/ 0 h 291"/>
                  <a:gd name="T10" fmla="*/ 0 w 258"/>
                  <a:gd name="T11" fmla="*/ 0 h 291"/>
                  <a:gd name="T12" fmla="*/ 0 w 258"/>
                  <a:gd name="T13" fmla="*/ 52 h 291"/>
                  <a:gd name="T14" fmla="*/ 0 w 258"/>
                  <a:gd name="T15" fmla="*/ 104 h 291"/>
                  <a:gd name="T16" fmla="*/ 26 w 258"/>
                  <a:gd name="T17" fmla="*/ 202 h 291"/>
                  <a:gd name="T18" fmla="*/ 26 w 258"/>
                  <a:gd name="T19" fmla="*/ 255 h 291"/>
                  <a:gd name="T20" fmla="*/ 77 w 258"/>
                  <a:gd name="T21" fmla="*/ 325 h 291"/>
                  <a:gd name="T22" fmla="*/ 77 w 258"/>
                  <a:gd name="T23" fmla="*/ 351 h 291"/>
                  <a:gd name="T24" fmla="*/ 121 w 258"/>
                  <a:gd name="T25" fmla="*/ 351 h 291"/>
                  <a:gd name="T26" fmla="*/ 148 w 258"/>
                  <a:gd name="T27" fmla="*/ 379 h 291"/>
                  <a:gd name="T28" fmla="*/ 174 w 258"/>
                  <a:gd name="T29" fmla="*/ 379 h 291"/>
                  <a:gd name="T30" fmla="*/ 199 w 258"/>
                  <a:gd name="T31" fmla="*/ 351 h 291"/>
                  <a:gd name="T32" fmla="*/ 227 w 258"/>
                  <a:gd name="T33" fmla="*/ 273 h 291"/>
                  <a:gd name="T34" fmla="*/ 270 w 258"/>
                  <a:gd name="T35" fmla="*/ 202 h 291"/>
                  <a:gd name="T36" fmla="*/ 296 w 258"/>
                  <a:gd name="T37" fmla="*/ 149 h 291"/>
                  <a:gd name="T38" fmla="*/ 322 w 258"/>
                  <a:gd name="T39" fmla="*/ 123 h 291"/>
                  <a:gd name="T40" fmla="*/ 349 w 258"/>
                  <a:gd name="T41" fmla="*/ 123 h 29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8"/>
                  <a:gd name="T64" fmla="*/ 0 h 291"/>
                  <a:gd name="T65" fmla="*/ 258 w 258"/>
                  <a:gd name="T66" fmla="*/ 291 h 29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8" h="291">
                    <a:moveTo>
                      <a:pt x="257" y="94"/>
                    </a:moveTo>
                    <a:lnTo>
                      <a:pt x="199" y="60"/>
                    </a:lnTo>
                    <a:lnTo>
                      <a:pt x="186" y="60"/>
                    </a:lnTo>
                    <a:lnTo>
                      <a:pt x="147" y="20"/>
                    </a:lnTo>
                    <a:lnTo>
                      <a:pt x="89" y="0"/>
                    </a:lnTo>
                    <a:lnTo>
                      <a:pt x="0" y="0"/>
                    </a:lnTo>
                    <a:lnTo>
                      <a:pt x="0" y="40"/>
                    </a:lnTo>
                    <a:lnTo>
                      <a:pt x="0" y="80"/>
                    </a:lnTo>
                    <a:lnTo>
                      <a:pt x="19" y="155"/>
                    </a:lnTo>
                    <a:lnTo>
                      <a:pt x="19" y="195"/>
                    </a:lnTo>
                    <a:lnTo>
                      <a:pt x="57" y="249"/>
                    </a:lnTo>
                    <a:lnTo>
                      <a:pt x="57" y="269"/>
                    </a:lnTo>
                    <a:lnTo>
                      <a:pt x="89" y="269"/>
                    </a:lnTo>
                    <a:lnTo>
                      <a:pt x="109" y="290"/>
                    </a:lnTo>
                    <a:lnTo>
                      <a:pt x="128" y="290"/>
                    </a:lnTo>
                    <a:lnTo>
                      <a:pt x="147" y="269"/>
                    </a:lnTo>
                    <a:lnTo>
                      <a:pt x="167" y="209"/>
                    </a:lnTo>
                    <a:lnTo>
                      <a:pt x="199" y="155"/>
                    </a:lnTo>
                    <a:lnTo>
                      <a:pt x="218" y="114"/>
                    </a:lnTo>
                    <a:lnTo>
                      <a:pt x="237" y="94"/>
                    </a:lnTo>
                    <a:lnTo>
                      <a:pt x="257" y="94"/>
                    </a:lnTo>
                  </a:path>
                </a:pathLst>
              </a:custGeom>
              <a:solidFill>
                <a:schemeClr val="accent6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 sz="1200"/>
              </a:p>
            </p:txBody>
          </p:sp>
          <p:sp>
            <p:nvSpPr>
              <p:cNvPr id="39" name="Freeform 34"/>
              <p:cNvSpPr>
                <a:spLocks/>
              </p:cNvSpPr>
              <p:nvPr/>
            </p:nvSpPr>
            <p:spPr bwMode="auto">
              <a:xfrm>
                <a:off x="3593" y="1315"/>
                <a:ext cx="446" cy="653"/>
              </a:xfrm>
              <a:custGeom>
                <a:avLst/>
                <a:gdLst>
                  <a:gd name="T0" fmla="*/ 339 w 328"/>
                  <a:gd name="T1" fmla="*/ 0 h 500"/>
                  <a:gd name="T2" fmla="*/ 322 w 328"/>
                  <a:gd name="T3" fmla="*/ 26 h 500"/>
                  <a:gd name="T4" fmla="*/ 295 w 328"/>
                  <a:gd name="T5" fmla="*/ 26 h 500"/>
                  <a:gd name="T6" fmla="*/ 269 w 328"/>
                  <a:gd name="T7" fmla="*/ 52 h 500"/>
                  <a:gd name="T8" fmla="*/ 243 w 328"/>
                  <a:gd name="T9" fmla="*/ 106 h 500"/>
                  <a:gd name="T10" fmla="*/ 243 w 328"/>
                  <a:gd name="T11" fmla="*/ 149 h 500"/>
                  <a:gd name="T12" fmla="*/ 216 w 328"/>
                  <a:gd name="T13" fmla="*/ 229 h 500"/>
                  <a:gd name="T14" fmla="*/ 216 w 328"/>
                  <a:gd name="T15" fmla="*/ 273 h 500"/>
                  <a:gd name="T16" fmla="*/ 190 w 328"/>
                  <a:gd name="T17" fmla="*/ 299 h 500"/>
                  <a:gd name="T18" fmla="*/ 121 w 328"/>
                  <a:gd name="T19" fmla="*/ 325 h 500"/>
                  <a:gd name="T20" fmla="*/ 69 w 328"/>
                  <a:gd name="T21" fmla="*/ 353 h 500"/>
                  <a:gd name="T22" fmla="*/ 26 w 328"/>
                  <a:gd name="T23" fmla="*/ 405 h 500"/>
                  <a:gd name="T24" fmla="*/ 0 w 328"/>
                  <a:gd name="T25" fmla="*/ 503 h 500"/>
                  <a:gd name="T26" fmla="*/ 26 w 328"/>
                  <a:gd name="T27" fmla="*/ 598 h 500"/>
                  <a:gd name="T28" fmla="*/ 26 w 328"/>
                  <a:gd name="T29" fmla="*/ 624 h 500"/>
                  <a:gd name="T30" fmla="*/ 44 w 328"/>
                  <a:gd name="T31" fmla="*/ 624 h 500"/>
                  <a:gd name="T32" fmla="*/ 95 w 328"/>
                  <a:gd name="T33" fmla="*/ 652 h 500"/>
                  <a:gd name="T34" fmla="*/ 148 w 328"/>
                  <a:gd name="T35" fmla="*/ 652 h 500"/>
                  <a:gd name="T36" fmla="*/ 190 w 328"/>
                  <a:gd name="T37" fmla="*/ 598 h 500"/>
                  <a:gd name="T38" fmla="*/ 190 w 328"/>
                  <a:gd name="T39" fmla="*/ 572 h 500"/>
                  <a:gd name="T40" fmla="*/ 173 w 328"/>
                  <a:gd name="T41" fmla="*/ 554 h 500"/>
                  <a:gd name="T42" fmla="*/ 173 w 328"/>
                  <a:gd name="T43" fmla="*/ 529 h 500"/>
                  <a:gd name="T44" fmla="*/ 190 w 328"/>
                  <a:gd name="T45" fmla="*/ 503 h 500"/>
                  <a:gd name="T46" fmla="*/ 243 w 328"/>
                  <a:gd name="T47" fmla="*/ 529 h 500"/>
                  <a:gd name="T48" fmla="*/ 339 w 328"/>
                  <a:gd name="T49" fmla="*/ 503 h 500"/>
                  <a:gd name="T50" fmla="*/ 392 w 328"/>
                  <a:gd name="T51" fmla="*/ 449 h 500"/>
                  <a:gd name="T52" fmla="*/ 417 w 328"/>
                  <a:gd name="T53" fmla="*/ 423 h 500"/>
                  <a:gd name="T54" fmla="*/ 417 w 328"/>
                  <a:gd name="T55" fmla="*/ 379 h 500"/>
                  <a:gd name="T56" fmla="*/ 445 w 328"/>
                  <a:gd name="T57" fmla="*/ 353 h 500"/>
                  <a:gd name="T58" fmla="*/ 445 w 328"/>
                  <a:gd name="T59" fmla="*/ 325 h 500"/>
                  <a:gd name="T60" fmla="*/ 392 w 328"/>
                  <a:gd name="T61" fmla="*/ 255 h 500"/>
                  <a:gd name="T62" fmla="*/ 392 w 328"/>
                  <a:gd name="T63" fmla="*/ 202 h 500"/>
                  <a:gd name="T64" fmla="*/ 366 w 328"/>
                  <a:gd name="T65" fmla="*/ 106 h 500"/>
                  <a:gd name="T66" fmla="*/ 366 w 328"/>
                  <a:gd name="T67" fmla="*/ 52 h 500"/>
                  <a:gd name="T68" fmla="*/ 366 w 328"/>
                  <a:gd name="T69" fmla="*/ 0 h 500"/>
                  <a:gd name="T70" fmla="*/ 339 w 328"/>
                  <a:gd name="T71" fmla="*/ 0 h 50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28"/>
                  <a:gd name="T109" fmla="*/ 0 h 500"/>
                  <a:gd name="T110" fmla="*/ 328 w 328"/>
                  <a:gd name="T111" fmla="*/ 500 h 50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28" h="500">
                    <a:moveTo>
                      <a:pt x="249" y="0"/>
                    </a:moveTo>
                    <a:lnTo>
                      <a:pt x="237" y="20"/>
                    </a:lnTo>
                    <a:lnTo>
                      <a:pt x="217" y="20"/>
                    </a:lnTo>
                    <a:lnTo>
                      <a:pt x="198" y="40"/>
                    </a:lnTo>
                    <a:lnTo>
                      <a:pt x="179" y="81"/>
                    </a:lnTo>
                    <a:lnTo>
                      <a:pt x="179" y="114"/>
                    </a:lnTo>
                    <a:lnTo>
                      <a:pt x="159" y="175"/>
                    </a:lnTo>
                    <a:lnTo>
                      <a:pt x="159" y="209"/>
                    </a:lnTo>
                    <a:lnTo>
                      <a:pt x="140" y="229"/>
                    </a:lnTo>
                    <a:lnTo>
                      <a:pt x="89" y="249"/>
                    </a:lnTo>
                    <a:lnTo>
                      <a:pt x="51" y="270"/>
                    </a:lnTo>
                    <a:lnTo>
                      <a:pt x="19" y="310"/>
                    </a:lnTo>
                    <a:lnTo>
                      <a:pt x="0" y="385"/>
                    </a:lnTo>
                    <a:lnTo>
                      <a:pt x="19" y="458"/>
                    </a:lnTo>
                    <a:lnTo>
                      <a:pt x="19" y="478"/>
                    </a:lnTo>
                    <a:lnTo>
                      <a:pt x="32" y="478"/>
                    </a:lnTo>
                    <a:lnTo>
                      <a:pt x="70" y="499"/>
                    </a:lnTo>
                    <a:lnTo>
                      <a:pt x="109" y="499"/>
                    </a:lnTo>
                    <a:lnTo>
                      <a:pt x="140" y="458"/>
                    </a:lnTo>
                    <a:lnTo>
                      <a:pt x="140" y="438"/>
                    </a:lnTo>
                    <a:lnTo>
                      <a:pt x="127" y="424"/>
                    </a:lnTo>
                    <a:lnTo>
                      <a:pt x="127" y="405"/>
                    </a:lnTo>
                    <a:lnTo>
                      <a:pt x="140" y="385"/>
                    </a:lnTo>
                    <a:lnTo>
                      <a:pt x="179" y="405"/>
                    </a:lnTo>
                    <a:lnTo>
                      <a:pt x="249" y="385"/>
                    </a:lnTo>
                    <a:lnTo>
                      <a:pt x="288" y="344"/>
                    </a:lnTo>
                    <a:lnTo>
                      <a:pt x="307" y="324"/>
                    </a:lnTo>
                    <a:lnTo>
                      <a:pt x="307" y="290"/>
                    </a:lnTo>
                    <a:lnTo>
                      <a:pt x="327" y="270"/>
                    </a:lnTo>
                    <a:lnTo>
                      <a:pt x="327" y="249"/>
                    </a:lnTo>
                    <a:lnTo>
                      <a:pt x="288" y="195"/>
                    </a:lnTo>
                    <a:lnTo>
                      <a:pt x="288" y="155"/>
                    </a:lnTo>
                    <a:lnTo>
                      <a:pt x="269" y="81"/>
                    </a:lnTo>
                    <a:lnTo>
                      <a:pt x="269" y="40"/>
                    </a:lnTo>
                    <a:lnTo>
                      <a:pt x="269" y="0"/>
                    </a:lnTo>
                    <a:lnTo>
                      <a:pt x="249" y="0"/>
                    </a:lnTo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 sz="1200"/>
              </a:p>
            </p:txBody>
          </p:sp>
          <p:sp>
            <p:nvSpPr>
              <p:cNvPr id="40" name="Freeform 35"/>
              <p:cNvSpPr>
                <a:spLocks/>
              </p:cNvSpPr>
              <p:nvPr/>
            </p:nvSpPr>
            <p:spPr bwMode="auto">
              <a:xfrm>
                <a:off x="3392" y="1170"/>
                <a:ext cx="544" cy="747"/>
              </a:xfrm>
              <a:custGeom>
                <a:avLst/>
                <a:gdLst>
                  <a:gd name="T0" fmla="*/ 175 w 399"/>
                  <a:gd name="T1" fmla="*/ 0 h 573"/>
                  <a:gd name="T2" fmla="*/ 175 w 399"/>
                  <a:gd name="T3" fmla="*/ 78 h 573"/>
                  <a:gd name="T4" fmla="*/ 149 w 399"/>
                  <a:gd name="T5" fmla="*/ 175 h 573"/>
                  <a:gd name="T6" fmla="*/ 123 w 399"/>
                  <a:gd name="T7" fmla="*/ 253 h 573"/>
                  <a:gd name="T8" fmla="*/ 78 w 399"/>
                  <a:gd name="T9" fmla="*/ 297 h 573"/>
                  <a:gd name="T10" fmla="*/ 26 w 399"/>
                  <a:gd name="T11" fmla="*/ 323 h 573"/>
                  <a:gd name="T12" fmla="*/ 0 w 399"/>
                  <a:gd name="T13" fmla="*/ 351 h 573"/>
                  <a:gd name="T14" fmla="*/ 52 w 399"/>
                  <a:gd name="T15" fmla="*/ 351 h 573"/>
                  <a:gd name="T16" fmla="*/ 78 w 399"/>
                  <a:gd name="T17" fmla="*/ 377 h 573"/>
                  <a:gd name="T18" fmla="*/ 78 w 399"/>
                  <a:gd name="T19" fmla="*/ 403 h 573"/>
                  <a:gd name="T20" fmla="*/ 52 w 399"/>
                  <a:gd name="T21" fmla="*/ 447 h 573"/>
                  <a:gd name="T22" fmla="*/ 78 w 399"/>
                  <a:gd name="T23" fmla="*/ 527 h 573"/>
                  <a:gd name="T24" fmla="*/ 123 w 399"/>
                  <a:gd name="T25" fmla="*/ 553 h 573"/>
                  <a:gd name="T26" fmla="*/ 149 w 399"/>
                  <a:gd name="T27" fmla="*/ 527 h 573"/>
                  <a:gd name="T28" fmla="*/ 175 w 399"/>
                  <a:gd name="T29" fmla="*/ 553 h 573"/>
                  <a:gd name="T30" fmla="*/ 175 w 399"/>
                  <a:gd name="T31" fmla="*/ 570 h 573"/>
                  <a:gd name="T32" fmla="*/ 149 w 399"/>
                  <a:gd name="T33" fmla="*/ 597 h 573"/>
                  <a:gd name="T34" fmla="*/ 123 w 399"/>
                  <a:gd name="T35" fmla="*/ 649 h 573"/>
                  <a:gd name="T36" fmla="*/ 149 w 399"/>
                  <a:gd name="T37" fmla="*/ 701 h 573"/>
                  <a:gd name="T38" fmla="*/ 200 w 399"/>
                  <a:gd name="T39" fmla="*/ 746 h 573"/>
                  <a:gd name="T40" fmla="*/ 228 w 399"/>
                  <a:gd name="T41" fmla="*/ 746 h 573"/>
                  <a:gd name="T42" fmla="*/ 200 w 399"/>
                  <a:gd name="T43" fmla="*/ 649 h 573"/>
                  <a:gd name="T44" fmla="*/ 228 w 399"/>
                  <a:gd name="T45" fmla="*/ 553 h 573"/>
                  <a:gd name="T46" fmla="*/ 271 w 399"/>
                  <a:gd name="T47" fmla="*/ 499 h 573"/>
                  <a:gd name="T48" fmla="*/ 323 w 399"/>
                  <a:gd name="T49" fmla="*/ 473 h 573"/>
                  <a:gd name="T50" fmla="*/ 393 w 399"/>
                  <a:gd name="T51" fmla="*/ 447 h 573"/>
                  <a:gd name="T52" fmla="*/ 419 w 399"/>
                  <a:gd name="T53" fmla="*/ 421 h 573"/>
                  <a:gd name="T54" fmla="*/ 419 w 399"/>
                  <a:gd name="T55" fmla="*/ 377 h 573"/>
                  <a:gd name="T56" fmla="*/ 446 w 399"/>
                  <a:gd name="T57" fmla="*/ 297 h 573"/>
                  <a:gd name="T58" fmla="*/ 446 w 399"/>
                  <a:gd name="T59" fmla="*/ 253 h 573"/>
                  <a:gd name="T60" fmla="*/ 472 w 399"/>
                  <a:gd name="T61" fmla="*/ 201 h 573"/>
                  <a:gd name="T62" fmla="*/ 498 w 399"/>
                  <a:gd name="T63" fmla="*/ 175 h 573"/>
                  <a:gd name="T64" fmla="*/ 525 w 399"/>
                  <a:gd name="T65" fmla="*/ 175 h 573"/>
                  <a:gd name="T66" fmla="*/ 543 w 399"/>
                  <a:gd name="T67" fmla="*/ 147 h 573"/>
                  <a:gd name="T68" fmla="*/ 525 w 399"/>
                  <a:gd name="T69" fmla="*/ 147 h 573"/>
                  <a:gd name="T70" fmla="*/ 472 w 399"/>
                  <a:gd name="T71" fmla="*/ 121 h 573"/>
                  <a:gd name="T72" fmla="*/ 393 w 399"/>
                  <a:gd name="T73" fmla="*/ 104 h 573"/>
                  <a:gd name="T74" fmla="*/ 350 w 399"/>
                  <a:gd name="T75" fmla="*/ 78 h 573"/>
                  <a:gd name="T76" fmla="*/ 323 w 399"/>
                  <a:gd name="T77" fmla="*/ 121 h 573"/>
                  <a:gd name="T78" fmla="*/ 323 w 399"/>
                  <a:gd name="T79" fmla="*/ 78 h 573"/>
                  <a:gd name="T80" fmla="*/ 271 w 399"/>
                  <a:gd name="T81" fmla="*/ 52 h 573"/>
                  <a:gd name="T82" fmla="*/ 245 w 399"/>
                  <a:gd name="T83" fmla="*/ 26 h 573"/>
                  <a:gd name="T84" fmla="*/ 175 w 399"/>
                  <a:gd name="T85" fmla="*/ 0 h 57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99"/>
                  <a:gd name="T130" fmla="*/ 0 h 573"/>
                  <a:gd name="T131" fmla="*/ 399 w 399"/>
                  <a:gd name="T132" fmla="*/ 573 h 57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99" h="573">
                    <a:moveTo>
                      <a:pt x="128" y="0"/>
                    </a:moveTo>
                    <a:lnTo>
                      <a:pt x="128" y="60"/>
                    </a:lnTo>
                    <a:lnTo>
                      <a:pt x="109" y="134"/>
                    </a:lnTo>
                    <a:lnTo>
                      <a:pt x="90" y="194"/>
                    </a:lnTo>
                    <a:lnTo>
                      <a:pt x="57" y="228"/>
                    </a:lnTo>
                    <a:lnTo>
                      <a:pt x="19" y="248"/>
                    </a:lnTo>
                    <a:lnTo>
                      <a:pt x="0" y="269"/>
                    </a:lnTo>
                    <a:lnTo>
                      <a:pt x="38" y="269"/>
                    </a:lnTo>
                    <a:lnTo>
                      <a:pt x="57" y="289"/>
                    </a:lnTo>
                    <a:lnTo>
                      <a:pt x="57" y="309"/>
                    </a:lnTo>
                    <a:lnTo>
                      <a:pt x="38" y="343"/>
                    </a:lnTo>
                    <a:lnTo>
                      <a:pt x="57" y="404"/>
                    </a:lnTo>
                    <a:lnTo>
                      <a:pt x="90" y="424"/>
                    </a:lnTo>
                    <a:lnTo>
                      <a:pt x="109" y="404"/>
                    </a:lnTo>
                    <a:lnTo>
                      <a:pt x="128" y="424"/>
                    </a:lnTo>
                    <a:lnTo>
                      <a:pt x="128" y="437"/>
                    </a:lnTo>
                    <a:lnTo>
                      <a:pt x="109" y="458"/>
                    </a:lnTo>
                    <a:lnTo>
                      <a:pt x="90" y="498"/>
                    </a:lnTo>
                    <a:lnTo>
                      <a:pt x="109" y="538"/>
                    </a:lnTo>
                    <a:lnTo>
                      <a:pt x="147" y="572"/>
                    </a:lnTo>
                    <a:lnTo>
                      <a:pt x="167" y="572"/>
                    </a:lnTo>
                    <a:lnTo>
                      <a:pt x="147" y="498"/>
                    </a:lnTo>
                    <a:lnTo>
                      <a:pt x="167" y="424"/>
                    </a:lnTo>
                    <a:lnTo>
                      <a:pt x="199" y="383"/>
                    </a:lnTo>
                    <a:lnTo>
                      <a:pt x="237" y="363"/>
                    </a:lnTo>
                    <a:lnTo>
                      <a:pt x="288" y="343"/>
                    </a:lnTo>
                    <a:lnTo>
                      <a:pt x="307" y="323"/>
                    </a:lnTo>
                    <a:lnTo>
                      <a:pt x="307" y="289"/>
                    </a:lnTo>
                    <a:lnTo>
                      <a:pt x="327" y="228"/>
                    </a:lnTo>
                    <a:lnTo>
                      <a:pt x="327" y="194"/>
                    </a:lnTo>
                    <a:lnTo>
                      <a:pt x="346" y="154"/>
                    </a:lnTo>
                    <a:lnTo>
                      <a:pt x="365" y="134"/>
                    </a:lnTo>
                    <a:lnTo>
                      <a:pt x="385" y="134"/>
                    </a:lnTo>
                    <a:lnTo>
                      <a:pt x="398" y="113"/>
                    </a:lnTo>
                    <a:lnTo>
                      <a:pt x="385" y="113"/>
                    </a:lnTo>
                    <a:lnTo>
                      <a:pt x="346" y="93"/>
                    </a:lnTo>
                    <a:lnTo>
                      <a:pt x="288" y="80"/>
                    </a:lnTo>
                    <a:lnTo>
                      <a:pt x="257" y="60"/>
                    </a:lnTo>
                    <a:lnTo>
                      <a:pt x="237" y="93"/>
                    </a:lnTo>
                    <a:lnTo>
                      <a:pt x="237" y="60"/>
                    </a:lnTo>
                    <a:lnTo>
                      <a:pt x="199" y="40"/>
                    </a:lnTo>
                    <a:lnTo>
                      <a:pt x="180" y="20"/>
                    </a:lnTo>
                    <a:lnTo>
                      <a:pt x="128" y="0"/>
                    </a:lnTo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 sz="1200"/>
              </a:p>
            </p:txBody>
          </p:sp>
          <p:sp>
            <p:nvSpPr>
              <p:cNvPr id="41" name="Freeform 36"/>
              <p:cNvSpPr>
                <a:spLocks/>
              </p:cNvSpPr>
              <p:nvPr/>
            </p:nvSpPr>
            <p:spPr bwMode="auto">
              <a:xfrm>
                <a:off x="3218" y="1515"/>
                <a:ext cx="403" cy="696"/>
              </a:xfrm>
              <a:custGeom>
                <a:avLst/>
                <a:gdLst>
                  <a:gd name="T0" fmla="*/ 174 w 297"/>
                  <a:gd name="T1" fmla="*/ 0 h 534"/>
                  <a:gd name="T2" fmla="*/ 201 w 297"/>
                  <a:gd name="T3" fmla="*/ 26 h 534"/>
                  <a:gd name="T4" fmla="*/ 201 w 297"/>
                  <a:gd name="T5" fmla="*/ 52 h 534"/>
                  <a:gd name="T6" fmla="*/ 122 w 297"/>
                  <a:gd name="T7" fmla="*/ 123 h 534"/>
                  <a:gd name="T8" fmla="*/ 104 w 297"/>
                  <a:gd name="T9" fmla="*/ 176 h 534"/>
                  <a:gd name="T10" fmla="*/ 104 w 297"/>
                  <a:gd name="T11" fmla="*/ 246 h 534"/>
                  <a:gd name="T12" fmla="*/ 77 w 297"/>
                  <a:gd name="T13" fmla="*/ 298 h 534"/>
                  <a:gd name="T14" fmla="*/ 26 w 297"/>
                  <a:gd name="T15" fmla="*/ 368 h 534"/>
                  <a:gd name="T16" fmla="*/ 0 w 297"/>
                  <a:gd name="T17" fmla="*/ 447 h 534"/>
                  <a:gd name="T18" fmla="*/ 0 w 297"/>
                  <a:gd name="T19" fmla="*/ 517 h 534"/>
                  <a:gd name="T20" fmla="*/ 26 w 297"/>
                  <a:gd name="T21" fmla="*/ 597 h 534"/>
                  <a:gd name="T22" fmla="*/ 0 w 297"/>
                  <a:gd name="T23" fmla="*/ 667 h 534"/>
                  <a:gd name="T24" fmla="*/ 26 w 297"/>
                  <a:gd name="T25" fmla="*/ 667 h 534"/>
                  <a:gd name="T26" fmla="*/ 77 w 297"/>
                  <a:gd name="T27" fmla="*/ 650 h 534"/>
                  <a:gd name="T28" fmla="*/ 122 w 297"/>
                  <a:gd name="T29" fmla="*/ 650 h 534"/>
                  <a:gd name="T30" fmla="*/ 148 w 297"/>
                  <a:gd name="T31" fmla="*/ 667 h 534"/>
                  <a:gd name="T32" fmla="*/ 201 w 297"/>
                  <a:gd name="T33" fmla="*/ 695 h 534"/>
                  <a:gd name="T34" fmla="*/ 227 w 297"/>
                  <a:gd name="T35" fmla="*/ 667 h 534"/>
                  <a:gd name="T36" fmla="*/ 270 w 297"/>
                  <a:gd name="T37" fmla="*/ 650 h 534"/>
                  <a:gd name="T38" fmla="*/ 375 w 297"/>
                  <a:gd name="T39" fmla="*/ 667 h 534"/>
                  <a:gd name="T40" fmla="*/ 375 w 297"/>
                  <a:gd name="T41" fmla="*/ 571 h 534"/>
                  <a:gd name="T42" fmla="*/ 349 w 297"/>
                  <a:gd name="T43" fmla="*/ 500 h 534"/>
                  <a:gd name="T44" fmla="*/ 375 w 297"/>
                  <a:gd name="T45" fmla="*/ 447 h 534"/>
                  <a:gd name="T46" fmla="*/ 402 w 297"/>
                  <a:gd name="T47" fmla="*/ 421 h 534"/>
                  <a:gd name="T48" fmla="*/ 402 w 297"/>
                  <a:gd name="T49" fmla="*/ 395 h 534"/>
                  <a:gd name="T50" fmla="*/ 375 w 297"/>
                  <a:gd name="T51" fmla="*/ 395 h 534"/>
                  <a:gd name="T52" fmla="*/ 323 w 297"/>
                  <a:gd name="T53" fmla="*/ 351 h 534"/>
                  <a:gd name="T54" fmla="*/ 296 w 297"/>
                  <a:gd name="T55" fmla="*/ 298 h 534"/>
                  <a:gd name="T56" fmla="*/ 323 w 297"/>
                  <a:gd name="T57" fmla="*/ 246 h 534"/>
                  <a:gd name="T58" fmla="*/ 349 w 297"/>
                  <a:gd name="T59" fmla="*/ 219 h 534"/>
                  <a:gd name="T60" fmla="*/ 349 w 297"/>
                  <a:gd name="T61" fmla="*/ 202 h 534"/>
                  <a:gd name="T62" fmla="*/ 323 w 297"/>
                  <a:gd name="T63" fmla="*/ 176 h 534"/>
                  <a:gd name="T64" fmla="*/ 296 w 297"/>
                  <a:gd name="T65" fmla="*/ 202 h 534"/>
                  <a:gd name="T66" fmla="*/ 252 w 297"/>
                  <a:gd name="T67" fmla="*/ 176 h 534"/>
                  <a:gd name="T68" fmla="*/ 227 w 297"/>
                  <a:gd name="T69" fmla="*/ 96 h 534"/>
                  <a:gd name="T70" fmla="*/ 252 w 297"/>
                  <a:gd name="T71" fmla="*/ 52 h 534"/>
                  <a:gd name="T72" fmla="*/ 252 w 297"/>
                  <a:gd name="T73" fmla="*/ 26 h 534"/>
                  <a:gd name="T74" fmla="*/ 227 w 297"/>
                  <a:gd name="T75" fmla="*/ 0 h 534"/>
                  <a:gd name="T76" fmla="*/ 174 w 297"/>
                  <a:gd name="T77" fmla="*/ 0 h 53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97"/>
                  <a:gd name="T118" fmla="*/ 0 h 534"/>
                  <a:gd name="T119" fmla="*/ 297 w 297"/>
                  <a:gd name="T120" fmla="*/ 534 h 53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97" h="534">
                    <a:moveTo>
                      <a:pt x="128" y="0"/>
                    </a:moveTo>
                    <a:lnTo>
                      <a:pt x="148" y="20"/>
                    </a:lnTo>
                    <a:lnTo>
                      <a:pt x="148" y="40"/>
                    </a:lnTo>
                    <a:lnTo>
                      <a:pt x="90" y="94"/>
                    </a:lnTo>
                    <a:lnTo>
                      <a:pt x="77" y="135"/>
                    </a:lnTo>
                    <a:lnTo>
                      <a:pt x="77" y="189"/>
                    </a:lnTo>
                    <a:lnTo>
                      <a:pt x="57" y="229"/>
                    </a:lnTo>
                    <a:lnTo>
                      <a:pt x="19" y="282"/>
                    </a:lnTo>
                    <a:lnTo>
                      <a:pt x="0" y="343"/>
                    </a:lnTo>
                    <a:lnTo>
                      <a:pt x="0" y="397"/>
                    </a:lnTo>
                    <a:lnTo>
                      <a:pt x="19" y="458"/>
                    </a:lnTo>
                    <a:lnTo>
                      <a:pt x="0" y="512"/>
                    </a:lnTo>
                    <a:lnTo>
                      <a:pt x="19" y="512"/>
                    </a:lnTo>
                    <a:lnTo>
                      <a:pt x="57" y="499"/>
                    </a:lnTo>
                    <a:lnTo>
                      <a:pt x="90" y="499"/>
                    </a:lnTo>
                    <a:lnTo>
                      <a:pt x="109" y="512"/>
                    </a:lnTo>
                    <a:lnTo>
                      <a:pt x="148" y="533"/>
                    </a:lnTo>
                    <a:lnTo>
                      <a:pt x="167" y="512"/>
                    </a:lnTo>
                    <a:lnTo>
                      <a:pt x="199" y="499"/>
                    </a:lnTo>
                    <a:lnTo>
                      <a:pt x="276" y="512"/>
                    </a:lnTo>
                    <a:lnTo>
                      <a:pt x="276" y="438"/>
                    </a:lnTo>
                    <a:lnTo>
                      <a:pt x="257" y="384"/>
                    </a:lnTo>
                    <a:lnTo>
                      <a:pt x="276" y="343"/>
                    </a:lnTo>
                    <a:lnTo>
                      <a:pt x="296" y="323"/>
                    </a:lnTo>
                    <a:lnTo>
                      <a:pt x="296" y="303"/>
                    </a:lnTo>
                    <a:lnTo>
                      <a:pt x="276" y="303"/>
                    </a:lnTo>
                    <a:lnTo>
                      <a:pt x="238" y="269"/>
                    </a:lnTo>
                    <a:lnTo>
                      <a:pt x="218" y="229"/>
                    </a:lnTo>
                    <a:lnTo>
                      <a:pt x="238" y="189"/>
                    </a:lnTo>
                    <a:lnTo>
                      <a:pt x="257" y="168"/>
                    </a:lnTo>
                    <a:lnTo>
                      <a:pt x="257" y="155"/>
                    </a:lnTo>
                    <a:lnTo>
                      <a:pt x="238" y="135"/>
                    </a:lnTo>
                    <a:lnTo>
                      <a:pt x="218" y="155"/>
                    </a:lnTo>
                    <a:lnTo>
                      <a:pt x="186" y="135"/>
                    </a:lnTo>
                    <a:lnTo>
                      <a:pt x="167" y="74"/>
                    </a:lnTo>
                    <a:lnTo>
                      <a:pt x="186" y="40"/>
                    </a:lnTo>
                    <a:lnTo>
                      <a:pt x="186" y="20"/>
                    </a:lnTo>
                    <a:lnTo>
                      <a:pt x="167" y="0"/>
                    </a:lnTo>
                    <a:lnTo>
                      <a:pt x="128" y="0"/>
                    </a:lnTo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 sz="1200"/>
              </a:p>
            </p:txBody>
          </p:sp>
          <p:sp>
            <p:nvSpPr>
              <p:cNvPr id="42" name="Freeform 37"/>
              <p:cNvSpPr>
                <a:spLocks/>
              </p:cNvSpPr>
              <p:nvPr/>
            </p:nvSpPr>
            <p:spPr bwMode="auto">
              <a:xfrm>
                <a:off x="3044" y="2164"/>
                <a:ext cx="577" cy="477"/>
              </a:xfrm>
              <a:custGeom>
                <a:avLst/>
                <a:gdLst>
                  <a:gd name="T0" fmla="*/ 174 w 425"/>
                  <a:gd name="T1" fmla="*/ 17 h 365"/>
                  <a:gd name="T2" fmla="*/ 174 w 425"/>
                  <a:gd name="T3" fmla="*/ 71 h 365"/>
                  <a:gd name="T4" fmla="*/ 148 w 425"/>
                  <a:gd name="T5" fmla="*/ 123 h 365"/>
                  <a:gd name="T6" fmla="*/ 105 w 425"/>
                  <a:gd name="T7" fmla="*/ 149 h 365"/>
                  <a:gd name="T8" fmla="*/ 77 w 425"/>
                  <a:gd name="T9" fmla="*/ 193 h 365"/>
                  <a:gd name="T10" fmla="*/ 26 w 425"/>
                  <a:gd name="T11" fmla="*/ 247 h 365"/>
                  <a:gd name="T12" fmla="*/ 0 w 425"/>
                  <a:gd name="T13" fmla="*/ 325 h 365"/>
                  <a:gd name="T14" fmla="*/ 0 w 425"/>
                  <a:gd name="T15" fmla="*/ 369 h 365"/>
                  <a:gd name="T16" fmla="*/ 52 w 425"/>
                  <a:gd name="T17" fmla="*/ 396 h 365"/>
                  <a:gd name="T18" fmla="*/ 148 w 425"/>
                  <a:gd name="T19" fmla="*/ 476 h 365"/>
                  <a:gd name="T20" fmla="*/ 200 w 425"/>
                  <a:gd name="T21" fmla="*/ 476 h 365"/>
                  <a:gd name="T22" fmla="*/ 253 w 425"/>
                  <a:gd name="T23" fmla="*/ 422 h 365"/>
                  <a:gd name="T24" fmla="*/ 322 w 425"/>
                  <a:gd name="T25" fmla="*/ 396 h 365"/>
                  <a:gd name="T26" fmla="*/ 426 w 425"/>
                  <a:gd name="T27" fmla="*/ 396 h 365"/>
                  <a:gd name="T28" fmla="*/ 470 w 425"/>
                  <a:gd name="T29" fmla="*/ 342 h 365"/>
                  <a:gd name="T30" fmla="*/ 470 w 425"/>
                  <a:gd name="T31" fmla="*/ 325 h 365"/>
                  <a:gd name="T32" fmla="*/ 444 w 425"/>
                  <a:gd name="T33" fmla="*/ 272 h 365"/>
                  <a:gd name="T34" fmla="*/ 470 w 425"/>
                  <a:gd name="T35" fmla="*/ 247 h 365"/>
                  <a:gd name="T36" fmla="*/ 470 w 425"/>
                  <a:gd name="T37" fmla="*/ 193 h 365"/>
                  <a:gd name="T38" fmla="*/ 497 w 425"/>
                  <a:gd name="T39" fmla="*/ 176 h 365"/>
                  <a:gd name="T40" fmla="*/ 523 w 425"/>
                  <a:gd name="T41" fmla="*/ 123 h 365"/>
                  <a:gd name="T42" fmla="*/ 576 w 425"/>
                  <a:gd name="T43" fmla="*/ 149 h 365"/>
                  <a:gd name="T44" fmla="*/ 576 w 425"/>
                  <a:gd name="T45" fmla="*/ 71 h 365"/>
                  <a:gd name="T46" fmla="*/ 548 w 425"/>
                  <a:gd name="T47" fmla="*/ 17 h 365"/>
                  <a:gd name="T48" fmla="*/ 444 w 425"/>
                  <a:gd name="T49" fmla="*/ 0 h 365"/>
                  <a:gd name="T50" fmla="*/ 401 w 425"/>
                  <a:gd name="T51" fmla="*/ 17 h 365"/>
                  <a:gd name="T52" fmla="*/ 375 w 425"/>
                  <a:gd name="T53" fmla="*/ 43 h 365"/>
                  <a:gd name="T54" fmla="*/ 322 w 425"/>
                  <a:gd name="T55" fmla="*/ 17 h 365"/>
                  <a:gd name="T56" fmla="*/ 296 w 425"/>
                  <a:gd name="T57" fmla="*/ 0 h 365"/>
                  <a:gd name="T58" fmla="*/ 253 w 425"/>
                  <a:gd name="T59" fmla="*/ 0 h 365"/>
                  <a:gd name="T60" fmla="*/ 200 w 425"/>
                  <a:gd name="T61" fmla="*/ 17 h 365"/>
                  <a:gd name="T62" fmla="*/ 174 w 425"/>
                  <a:gd name="T63" fmla="*/ 17 h 36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25"/>
                  <a:gd name="T97" fmla="*/ 0 h 365"/>
                  <a:gd name="T98" fmla="*/ 425 w 425"/>
                  <a:gd name="T99" fmla="*/ 365 h 36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25" h="365">
                    <a:moveTo>
                      <a:pt x="128" y="13"/>
                    </a:moveTo>
                    <a:lnTo>
                      <a:pt x="128" y="54"/>
                    </a:lnTo>
                    <a:lnTo>
                      <a:pt x="109" y="94"/>
                    </a:lnTo>
                    <a:lnTo>
                      <a:pt x="77" y="114"/>
                    </a:lnTo>
                    <a:lnTo>
                      <a:pt x="57" y="148"/>
                    </a:lnTo>
                    <a:lnTo>
                      <a:pt x="19" y="189"/>
                    </a:lnTo>
                    <a:lnTo>
                      <a:pt x="0" y="249"/>
                    </a:lnTo>
                    <a:lnTo>
                      <a:pt x="0" y="282"/>
                    </a:lnTo>
                    <a:lnTo>
                      <a:pt x="38" y="303"/>
                    </a:lnTo>
                    <a:lnTo>
                      <a:pt x="109" y="364"/>
                    </a:lnTo>
                    <a:lnTo>
                      <a:pt x="147" y="364"/>
                    </a:lnTo>
                    <a:lnTo>
                      <a:pt x="186" y="323"/>
                    </a:lnTo>
                    <a:lnTo>
                      <a:pt x="237" y="303"/>
                    </a:lnTo>
                    <a:lnTo>
                      <a:pt x="314" y="303"/>
                    </a:lnTo>
                    <a:lnTo>
                      <a:pt x="346" y="262"/>
                    </a:lnTo>
                    <a:lnTo>
                      <a:pt x="346" y="249"/>
                    </a:lnTo>
                    <a:lnTo>
                      <a:pt x="327" y="208"/>
                    </a:lnTo>
                    <a:lnTo>
                      <a:pt x="346" y="189"/>
                    </a:lnTo>
                    <a:lnTo>
                      <a:pt x="346" y="148"/>
                    </a:lnTo>
                    <a:lnTo>
                      <a:pt x="366" y="135"/>
                    </a:lnTo>
                    <a:lnTo>
                      <a:pt x="385" y="94"/>
                    </a:lnTo>
                    <a:lnTo>
                      <a:pt x="424" y="114"/>
                    </a:lnTo>
                    <a:lnTo>
                      <a:pt x="424" y="54"/>
                    </a:lnTo>
                    <a:lnTo>
                      <a:pt x="404" y="13"/>
                    </a:lnTo>
                    <a:lnTo>
                      <a:pt x="327" y="0"/>
                    </a:lnTo>
                    <a:lnTo>
                      <a:pt x="295" y="13"/>
                    </a:lnTo>
                    <a:lnTo>
                      <a:pt x="276" y="33"/>
                    </a:lnTo>
                    <a:lnTo>
                      <a:pt x="237" y="13"/>
                    </a:lnTo>
                    <a:lnTo>
                      <a:pt x="218" y="0"/>
                    </a:lnTo>
                    <a:lnTo>
                      <a:pt x="186" y="0"/>
                    </a:lnTo>
                    <a:lnTo>
                      <a:pt x="147" y="13"/>
                    </a:lnTo>
                    <a:lnTo>
                      <a:pt x="128" y="13"/>
                    </a:lnTo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 sz="1200"/>
              </a:p>
            </p:txBody>
          </p:sp>
          <p:sp>
            <p:nvSpPr>
              <p:cNvPr id="43" name="Freeform 38"/>
              <p:cNvSpPr>
                <a:spLocks/>
              </p:cNvSpPr>
              <p:nvPr/>
            </p:nvSpPr>
            <p:spPr bwMode="auto">
              <a:xfrm>
                <a:off x="2747" y="2488"/>
                <a:ext cx="498" cy="548"/>
              </a:xfrm>
              <a:custGeom>
                <a:avLst/>
                <a:gdLst>
                  <a:gd name="T0" fmla="*/ 296 w 367"/>
                  <a:gd name="T1" fmla="*/ 17 h 419"/>
                  <a:gd name="T2" fmla="*/ 278 w 367"/>
                  <a:gd name="T3" fmla="*/ 17 h 419"/>
                  <a:gd name="T4" fmla="*/ 252 w 367"/>
                  <a:gd name="T5" fmla="*/ 0 h 419"/>
                  <a:gd name="T6" fmla="*/ 225 w 367"/>
                  <a:gd name="T7" fmla="*/ 0 h 419"/>
                  <a:gd name="T8" fmla="*/ 199 w 367"/>
                  <a:gd name="T9" fmla="*/ 17 h 419"/>
                  <a:gd name="T10" fmla="*/ 148 w 367"/>
                  <a:gd name="T11" fmla="*/ 43 h 419"/>
                  <a:gd name="T12" fmla="*/ 77 w 367"/>
                  <a:gd name="T13" fmla="*/ 17 h 419"/>
                  <a:gd name="T14" fmla="*/ 26 w 367"/>
                  <a:gd name="T15" fmla="*/ 17 h 419"/>
                  <a:gd name="T16" fmla="*/ 0 w 367"/>
                  <a:gd name="T17" fmla="*/ 43 h 419"/>
                  <a:gd name="T18" fmla="*/ 0 w 367"/>
                  <a:gd name="T19" fmla="*/ 123 h 419"/>
                  <a:gd name="T20" fmla="*/ 26 w 367"/>
                  <a:gd name="T21" fmla="*/ 149 h 419"/>
                  <a:gd name="T22" fmla="*/ 26 w 367"/>
                  <a:gd name="T23" fmla="*/ 194 h 419"/>
                  <a:gd name="T24" fmla="*/ 0 w 367"/>
                  <a:gd name="T25" fmla="*/ 247 h 419"/>
                  <a:gd name="T26" fmla="*/ 0 w 367"/>
                  <a:gd name="T27" fmla="*/ 398 h 419"/>
                  <a:gd name="T28" fmla="*/ 26 w 367"/>
                  <a:gd name="T29" fmla="*/ 424 h 419"/>
                  <a:gd name="T30" fmla="*/ 130 w 367"/>
                  <a:gd name="T31" fmla="*/ 424 h 419"/>
                  <a:gd name="T32" fmla="*/ 148 w 367"/>
                  <a:gd name="T33" fmla="*/ 450 h 419"/>
                  <a:gd name="T34" fmla="*/ 174 w 367"/>
                  <a:gd name="T35" fmla="*/ 519 h 419"/>
                  <a:gd name="T36" fmla="*/ 199 w 367"/>
                  <a:gd name="T37" fmla="*/ 547 h 419"/>
                  <a:gd name="T38" fmla="*/ 252 w 367"/>
                  <a:gd name="T39" fmla="*/ 547 h 419"/>
                  <a:gd name="T40" fmla="*/ 252 w 367"/>
                  <a:gd name="T41" fmla="*/ 519 h 419"/>
                  <a:gd name="T42" fmla="*/ 296 w 367"/>
                  <a:gd name="T43" fmla="*/ 450 h 419"/>
                  <a:gd name="T44" fmla="*/ 322 w 367"/>
                  <a:gd name="T45" fmla="*/ 424 h 419"/>
                  <a:gd name="T46" fmla="*/ 400 w 367"/>
                  <a:gd name="T47" fmla="*/ 344 h 419"/>
                  <a:gd name="T48" fmla="*/ 444 w 367"/>
                  <a:gd name="T49" fmla="*/ 273 h 419"/>
                  <a:gd name="T50" fmla="*/ 497 w 367"/>
                  <a:gd name="T51" fmla="*/ 194 h 419"/>
                  <a:gd name="T52" fmla="*/ 497 w 367"/>
                  <a:gd name="T53" fmla="*/ 149 h 419"/>
                  <a:gd name="T54" fmla="*/ 444 w 367"/>
                  <a:gd name="T55" fmla="*/ 149 h 419"/>
                  <a:gd name="T56" fmla="*/ 347 w 367"/>
                  <a:gd name="T57" fmla="*/ 71 h 419"/>
                  <a:gd name="T58" fmla="*/ 296 w 367"/>
                  <a:gd name="T59" fmla="*/ 43 h 419"/>
                  <a:gd name="T60" fmla="*/ 296 w 367"/>
                  <a:gd name="T61" fmla="*/ 17 h 41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67"/>
                  <a:gd name="T94" fmla="*/ 0 h 419"/>
                  <a:gd name="T95" fmla="*/ 367 w 367"/>
                  <a:gd name="T96" fmla="*/ 419 h 41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67" h="419">
                    <a:moveTo>
                      <a:pt x="218" y="13"/>
                    </a:moveTo>
                    <a:lnTo>
                      <a:pt x="205" y="13"/>
                    </a:lnTo>
                    <a:lnTo>
                      <a:pt x="186" y="0"/>
                    </a:lnTo>
                    <a:lnTo>
                      <a:pt x="166" y="0"/>
                    </a:lnTo>
                    <a:lnTo>
                      <a:pt x="147" y="13"/>
                    </a:lnTo>
                    <a:lnTo>
                      <a:pt x="109" y="33"/>
                    </a:lnTo>
                    <a:lnTo>
                      <a:pt x="57" y="13"/>
                    </a:lnTo>
                    <a:lnTo>
                      <a:pt x="19" y="13"/>
                    </a:lnTo>
                    <a:lnTo>
                      <a:pt x="0" y="33"/>
                    </a:lnTo>
                    <a:lnTo>
                      <a:pt x="0" y="94"/>
                    </a:lnTo>
                    <a:lnTo>
                      <a:pt x="19" y="114"/>
                    </a:lnTo>
                    <a:lnTo>
                      <a:pt x="19" y="148"/>
                    </a:lnTo>
                    <a:lnTo>
                      <a:pt x="0" y="189"/>
                    </a:lnTo>
                    <a:lnTo>
                      <a:pt x="0" y="304"/>
                    </a:lnTo>
                    <a:lnTo>
                      <a:pt x="19" y="324"/>
                    </a:lnTo>
                    <a:lnTo>
                      <a:pt x="96" y="324"/>
                    </a:lnTo>
                    <a:lnTo>
                      <a:pt x="109" y="344"/>
                    </a:lnTo>
                    <a:lnTo>
                      <a:pt x="128" y="397"/>
                    </a:lnTo>
                    <a:lnTo>
                      <a:pt x="147" y="418"/>
                    </a:lnTo>
                    <a:lnTo>
                      <a:pt x="186" y="418"/>
                    </a:lnTo>
                    <a:lnTo>
                      <a:pt x="186" y="397"/>
                    </a:lnTo>
                    <a:lnTo>
                      <a:pt x="218" y="344"/>
                    </a:lnTo>
                    <a:lnTo>
                      <a:pt x="237" y="324"/>
                    </a:lnTo>
                    <a:lnTo>
                      <a:pt x="295" y="263"/>
                    </a:lnTo>
                    <a:lnTo>
                      <a:pt x="327" y="209"/>
                    </a:lnTo>
                    <a:lnTo>
                      <a:pt x="366" y="148"/>
                    </a:lnTo>
                    <a:lnTo>
                      <a:pt x="366" y="114"/>
                    </a:lnTo>
                    <a:lnTo>
                      <a:pt x="327" y="114"/>
                    </a:lnTo>
                    <a:lnTo>
                      <a:pt x="256" y="54"/>
                    </a:lnTo>
                    <a:lnTo>
                      <a:pt x="218" y="33"/>
                    </a:lnTo>
                    <a:lnTo>
                      <a:pt x="218" y="13"/>
                    </a:lnTo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 sz="1200"/>
              </a:p>
            </p:txBody>
          </p:sp>
          <p:sp>
            <p:nvSpPr>
              <p:cNvPr id="44" name="Freeform 39"/>
              <p:cNvSpPr>
                <a:spLocks/>
              </p:cNvSpPr>
              <p:nvPr/>
            </p:nvSpPr>
            <p:spPr bwMode="auto">
              <a:xfrm>
                <a:off x="2407" y="1688"/>
                <a:ext cx="838" cy="871"/>
              </a:xfrm>
              <a:custGeom>
                <a:avLst/>
                <a:gdLst>
                  <a:gd name="T0" fmla="*/ 837 w 617"/>
                  <a:gd name="T1" fmla="*/ 192 h 668"/>
                  <a:gd name="T2" fmla="*/ 391 w 617"/>
                  <a:gd name="T3" fmla="*/ 175 h 668"/>
                  <a:gd name="T4" fmla="*/ 338 w 617"/>
                  <a:gd name="T5" fmla="*/ 149 h 668"/>
                  <a:gd name="T6" fmla="*/ 322 w 617"/>
                  <a:gd name="T7" fmla="*/ 123 h 668"/>
                  <a:gd name="T8" fmla="*/ 296 w 617"/>
                  <a:gd name="T9" fmla="*/ 70 h 668"/>
                  <a:gd name="T10" fmla="*/ 243 w 617"/>
                  <a:gd name="T11" fmla="*/ 0 h 668"/>
                  <a:gd name="T12" fmla="*/ 243 w 617"/>
                  <a:gd name="T13" fmla="*/ 43 h 668"/>
                  <a:gd name="T14" fmla="*/ 217 w 617"/>
                  <a:gd name="T15" fmla="*/ 96 h 668"/>
                  <a:gd name="T16" fmla="*/ 217 w 617"/>
                  <a:gd name="T17" fmla="*/ 149 h 668"/>
                  <a:gd name="T18" fmla="*/ 16 w 617"/>
                  <a:gd name="T19" fmla="*/ 149 h 668"/>
                  <a:gd name="T20" fmla="*/ 0 w 617"/>
                  <a:gd name="T21" fmla="*/ 192 h 668"/>
                  <a:gd name="T22" fmla="*/ 0 w 617"/>
                  <a:gd name="T23" fmla="*/ 325 h 668"/>
                  <a:gd name="T24" fmla="*/ 121 w 617"/>
                  <a:gd name="T25" fmla="*/ 342 h 668"/>
                  <a:gd name="T26" fmla="*/ 121 w 617"/>
                  <a:gd name="T27" fmla="*/ 447 h 668"/>
                  <a:gd name="T28" fmla="*/ 69 w 617"/>
                  <a:gd name="T29" fmla="*/ 544 h 668"/>
                  <a:gd name="T30" fmla="*/ 95 w 617"/>
                  <a:gd name="T31" fmla="*/ 623 h 668"/>
                  <a:gd name="T32" fmla="*/ 69 w 617"/>
                  <a:gd name="T33" fmla="*/ 649 h 668"/>
                  <a:gd name="T34" fmla="*/ 95 w 617"/>
                  <a:gd name="T35" fmla="*/ 694 h 668"/>
                  <a:gd name="T36" fmla="*/ 95 w 617"/>
                  <a:gd name="T37" fmla="*/ 746 h 668"/>
                  <a:gd name="T38" fmla="*/ 217 w 617"/>
                  <a:gd name="T39" fmla="*/ 772 h 668"/>
                  <a:gd name="T40" fmla="*/ 270 w 617"/>
                  <a:gd name="T41" fmla="*/ 772 h 668"/>
                  <a:gd name="T42" fmla="*/ 270 w 617"/>
                  <a:gd name="T43" fmla="*/ 798 h 668"/>
                  <a:gd name="T44" fmla="*/ 296 w 617"/>
                  <a:gd name="T45" fmla="*/ 842 h 668"/>
                  <a:gd name="T46" fmla="*/ 338 w 617"/>
                  <a:gd name="T47" fmla="*/ 870 h 668"/>
                  <a:gd name="T48" fmla="*/ 338 w 617"/>
                  <a:gd name="T49" fmla="*/ 842 h 668"/>
                  <a:gd name="T50" fmla="*/ 365 w 617"/>
                  <a:gd name="T51" fmla="*/ 816 h 668"/>
                  <a:gd name="T52" fmla="*/ 417 w 617"/>
                  <a:gd name="T53" fmla="*/ 816 h 668"/>
                  <a:gd name="T54" fmla="*/ 486 w 617"/>
                  <a:gd name="T55" fmla="*/ 842 h 668"/>
                  <a:gd name="T56" fmla="*/ 539 w 617"/>
                  <a:gd name="T57" fmla="*/ 816 h 668"/>
                  <a:gd name="T58" fmla="*/ 565 w 617"/>
                  <a:gd name="T59" fmla="*/ 798 h 668"/>
                  <a:gd name="T60" fmla="*/ 592 w 617"/>
                  <a:gd name="T61" fmla="*/ 798 h 668"/>
                  <a:gd name="T62" fmla="*/ 618 w 617"/>
                  <a:gd name="T63" fmla="*/ 816 h 668"/>
                  <a:gd name="T64" fmla="*/ 636 w 617"/>
                  <a:gd name="T65" fmla="*/ 816 h 668"/>
                  <a:gd name="T66" fmla="*/ 636 w 617"/>
                  <a:gd name="T67" fmla="*/ 798 h 668"/>
                  <a:gd name="T68" fmla="*/ 661 w 617"/>
                  <a:gd name="T69" fmla="*/ 721 h 668"/>
                  <a:gd name="T70" fmla="*/ 714 w 617"/>
                  <a:gd name="T71" fmla="*/ 668 h 668"/>
                  <a:gd name="T72" fmla="*/ 740 w 617"/>
                  <a:gd name="T73" fmla="*/ 623 h 668"/>
                  <a:gd name="T74" fmla="*/ 784 w 617"/>
                  <a:gd name="T75" fmla="*/ 597 h 668"/>
                  <a:gd name="T76" fmla="*/ 809 w 617"/>
                  <a:gd name="T77" fmla="*/ 544 h 668"/>
                  <a:gd name="T78" fmla="*/ 809 w 617"/>
                  <a:gd name="T79" fmla="*/ 492 h 668"/>
                  <a:gd name="T80" fmla="*/ 837 w 617"/>
                  <a:gd name="T81" fmla="*/ 421 h 668"/>
                  <a:gd name="T82" fmla="*/ 809 w 617"/>
                  <a:gd name="T83" fmla="*/ 342 h 668"/>
                  <a:gd name="T84" fmla="*/ 809 w 617"/>
                  <a:gd name="T85" fmla="*/ 271 h 668"/>
                  <a:gd name="T86" fmla="*/ 837 w 617"/>
                  <a:gd name="T87" fmla="*/ 192 h 66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17"/>
                  <a:gd name="T133" fmla="*/ 0 h 668"/>
                  <a:gd name="T134" fmla="*/ 617 w 617"/>
                  <a:gd name="T135" fmla="*/ 668 h 66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17" h="668">
                    <a:moveTo>
                      <a:pt x="616" y="147"/>
                    </a:moveTo>
                    <a:lnTo>
                      <a:pt x="288" y="134"/>
                    </a:lnTo>
                    <a:lnTo>
                      <a:pt x="249" y="114"/>
                    </a:lnTo>
                    <a:lnTo>
                      <a:pt x="237" y="94"/>
                    </a:lnTo>
                    <a:lnTo>
                      <a:pt x="218" y="54"/>
                    </a:lnTo>
                    <a:lnTo>
                      <a:pt x="179" y="0"/>
                    </a:lnTo>
                    <a:lnTo>
                      <a:pt x="179" y="33"/>
                    </a:lnTo>
                    <a:lnTo>
                      <a:pt x="160" y="74"/>
                    </a:lnTo>
                    <a:lnTo>
                      <a:pt x="160" y="114"/>
                    </a:lnTo>
                    <a:lnTo>
                      <a:pt x="12" y="114"/>
                    </a:lnTo>
                    <a:lnTo>
                      <a:pt x="0" y="147"/>
                    </a:lnTo>
                    <a:lnTo>
                      <a:pt x="0" y="249"/>
                    </a:lnTo>
                    <a:lnTo>
                      <a:pt x="89" y="262"/>
                    </a:lnTo>
                    <a:lnTo>
                      <a:pt x="89" y="343"/>
                    </a:lnTo>
                    <a:lnTo>
                      <a:pt x="51" y="417"/>
                    </a:lnTo>
                    <a:lnTo>
                      <a:pt x="70" y="478"/>
                    </a:lnTo>
                    <a:lnTo>
                      <a:pt x="51" y="498"/>
                    </a:lnTo>
                    <a:lnTo>
                      <a:pt x="70" y="532"/>
                    </a:lnTo>
                    <a:lnTo>
                      <a:pt x="70" y="572"/>
                    </a:lnTo>
                    <a:lnTo>
                      <a:pt x="160" y="592"/>
                    </a:lnTo>
                    <a:lnTo>
                      <a:pt x="199" y="592"/>
                    </a:lnTo>
                    <a:lnTo>
                      <a:pt x="199" y="612"/>
                    </a:lnTo>
                    <a:lnTo>
                      <a:pt x="218" y="646"/>
                    </a:lnTo>
                    <a:lnTo>
                      <a:pt x="249" y="667"/>
                    </a:lnTo>
                    <a:lnTo>
                      <a:pt x="249" y="646"/>
                    </a:lnTo>
                    <a:lnTo>
                      <a:pt x="269" y="626"/>
                    </a:lnTo>
                    <a:lnTo>
                      <a:pt x="307" y="626"/>
                    </a:lnTo>
                    <a:lnTo>
                      <a:pt x="358" y="646"/>
                    </a:lnTo>
                    <a:lnTo>
                      <a:pt x="397" y="626"/>
                    </a:lnTo>
                    <a:lnTo>
                      <a:pt x="416" y="612"/>
                    </a:lnTo>
                    <a:lnTo>
                      <a:pt x="436" y="612"/>
                    </a:lnTo>
                    <a:lnTo>
                      <a:pt x="455" y="626"/>
                    </a:lnTo>
                    <a:lnTo>
                      <a:pt x="468" y="626"/>
                    </a:lnTo>
                    <a:lnTo>
                      <a:pt x="468" y="612"/>
                    </a:lnTo>
                    <a:lnTo>
                      <a:pt x="487" y="553"/>
                    </a:lnTo>
                    <a:lnTo>
                      <a:pt x="526" y="512"/>
                    </a:lnTo>
                    <a:lnTo>
                      <a:pt x="545" y="478"/>
                    </a:lnTo>
                    <a:lnTo>
                      <a:pt x="577" y="458"/>
                    </a:lnTo>
                    <a:lnTo>
                      <a:pt x="596" y="417"/>
                    </a:lnTo>
                    <a:lnTo>
                      <a:pt x="596" y="377"/>
                    </a:lnTo>
                    <a:lnTo>
                      <a:pt x="616" y="323"/>
                    </a:lnTo>
                    <a:lnTo>
                      <a:pt x="596" y="262"/>
                    </a:lnTo>
                    <a:lnTo>
                      <a:pt x="596" y="208"/>
                    </a:lnTo>
                    <a:lnTo>
                      <a:pt x="616" y="147"/>
                    </a:lnTo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 sz="1200"/>
              </a:p>
            </p:txBody>
          </p:sp>
          <p:sp>
            <p:nvSpPr>
              <p:cNvPr id="45" name="Freeform 40"/>
              <p:cNvSpPr>
                <a:spLocks/>
              </p:cNvSpPr>
              <p:nvPr/>
            </p:nvSpPr>
            <p:spPr bwMode="auto">
              <a:xfrm>
                <a:off x="1983" y="1760"/>
                <a:ext cx="551" cy="474"/>
              </a:xfrm>
              <a:custGeom>
                <a:avLst/>
                <a:gdLst>
                  <a:gd name="T0" fmla="*/ 444 w 406"/>
                  <a:gd name="T1" fmla="*/ 78 h 364"/>
                  <a:gd name="T2" fmla="*/ 400 w 406"/>
                  <a:gd name="T3" fmla="*/ 78 h 364"/>
                  <a:gd name="T4" fmla="*/ 375 w 406"/>
                  <a:gd name="T5" fmla="*/ 104 h 364"/>
                  <a:gd name="T6" fmla="*/ 349 w 406"/>
                  <a:gd name="T7" fmla="*/ 104 h 364"/>
                  <a:gd name="T8" fmla="*/ 349 w 406"/>
                  <a:gd name="T9" fmla="*/ 52 h 364"/>
                  <a:gd name="T10" fmla="*/ 322 w 406"/>
                  <a:gd name="T11" fmla="*/ 26 h 364"/>
                  <a:gd name="T12" fmla="*/ 296 w 406"/>
                  <a:gd name="T13" fmla="*/ 26 h 364"/>
                  <a:gd name="T14" fmla="*/ 252 w 406"/>
                  <a:gd name="T15" fmla="*/ 0 h 364"/>
                  <a:gd name="T16" fmla="*/ 200 w 406"/>
                  <a:gd name="T17" fmla="*/ 26 h 364"/>
                  <a:gd name="T18" fmla="*/ 200 w 406"/>
                  <a:gd name="T19" fmla="*/ 52 h 364"/>
                  <a:gd name="T20" fmla="*/ 174 w 406"/>
                  <a:gd name="T21" fmla="*/ 78 h 364"/>
                  <a:gd name="T22" fmla="*/ 130 w 406"/>
                  <a:gd name="T23" fmla="*/ 104 h 364"/>
                  <a:gd name="T24" fmla="*/ 130 w 406"/>
                  <a:gd name="T25" fmla="*/ 121 h 364"/>
                  <a:gd name="T26" fmla="*/ 52 w 406"/>
                  <a:gd name="T27" fmla="*/ 147 h 364"/>
                  <a:gd name="T28" fmla="*/ 0 w 406"/>
                  <a:gd name="T29" fmla="*/ 201 h 364"/>
                  <a:gd name="T30" fmla="*/ 26 w 406"/>
                  <a:gd name="T31" fmla="*/ 227 h 364"/>
                  <a:gd name="T32" fmla="*/ 77 w 406"/>
                  <a:gd name="T33" fmla="*/ 201 h 364"/>
                  <a:gd name="T34" fmla="*/ 105 w 406"/>
                  <a:gd name="T35" fmla="*/ 201 h 364"/>
                  <a:gd name="T36" fmla="*/ 130 w 406"/>
                  <a:gd name="T37" fmla="*/ 227 h 364"/>
                  <a:gd name="T38" fmla="*/ 130 w 406"/>
                  <a:gd name="T39" fmla="*/ 297 h 364"/>
                  <a:gd name="T40" fmla="*/ 174 w 406"/>
                  <a:gd name="T41" fmla="*/ 375 h 364"/>
                  <a:gd name="T42" fmla="*/ 278 w 406"/>
                  <a:gd name="T43" fmla="*/ 402 h 364"/>
                  <a:gd name="T44" fmla="*/ 322 w 406"/>
                  <a:gd name="T45" fmla="*/ 419 h 364"/>
                  <a:gd name="T46" fmla="*/ 444 w 406"/>
                  <a:gd name="T47" fmla="*/ 445 h 364"/>
                  <a:gd name="T48" fmla="*/ 497 w 406"/>
                  <a:gd name="T49" fmla="*/ 473 h 364"/>
                  <a:gd name="T50" fmla="*/ 550 w 406"/>
                  <a:gd name="T51" fmla="*/ 375 h 364"/>
                  <a:gd name="T52" fmla="*/ 550 w 406"/>
                  <a:gd name="T53" fmla="*/ 271 h 364"/>
                  <a:gd name="T54" fmla="*/ 428 w 406"/>
                  <a:gd name="T55" fmla="*/ 253 h 364"/>
                  <a:gd name="T56" fmla="*/ 428 w 406"/>
                  <a:gd name="T57" fmla="*/ 121 h 364"/>
                  <a:gd name="T58" fmla="*/ 444 w 406"/>
                  <a:gd name="T59" fmla="*/ 78 h 36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06"/>
                  <a:gd name="T91" fmla="*/ 0 h 364"/>
                  <a:gd name="T92" fmla="*/ 406 w 406"/>
                  <a:gd name="T93" fmla="*/ 364 h 36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06" h="364">
                    <a:moveTo>
                      <a:pt x="327" y="60"/>
                    </a:moveTo>
                    <a:lnTo>
                      <a:pt x="295" y="60"/>
                    </a:lnTo>
                    <a:lnTo>
                      <a:pt x="276" y="80"/>
                    </a:lnTo>
                    <a:lnTo>
                      <a:pt x="257" y="80"/>
                    </a:lnTo>
                    <a:lnTo>
                      <a:pt x="257" y="40"/>
                    </a:lnTo>
                    <a:lnTo>
                      <a:pt x="237" y="20"/>
                    </a:lnTo>
                    <a:lnTo>
                      <a:pt x="218" y="20"/>
                    </a:lnTo>
                    <a:lnTo>
                      <a:pt x="186" y="0"/>
                    </a:lnTo>
                    <a:lnTo>
                      <a:pt x="147" y="20"/>
                    </a:lnTo>
                    <a:lnTo>
                      <a:pt x="147" y="40"/>
                    </a:lnTo>
                    <a:lnTo>
                      <a:pt x="128" y="60"/>
                    </a:lnTo>
                    <a:lnTo>
                      <a:pt x="96" y="80"/>
                    </a:lnTo>
                    <a:lnTo>
                      <a:pt x="96" y="93"/>
                    </a:lnTo>
                    <a:lnTo>
                      <a:pt x="38" y="113"/>
                    </a:lnTo>
                    <a:lnTo>
                      <a:pt x="0" y="154"/>
                    </a:lnTo>
                    <a:lnTo>
                      <a:pt x="19" y="174"/>
                    </a:lnTo>
                    <a:lnTo>
                      <a:pt x="57" y="154"/>
                    </a:lnTo>
                    <a:lnTo>
                      <a:pt x="77" y="154"/>
                    </a:lnTo>
                    <a:lnTo>
                      <a:pt x="96" y="174"/>
                    </a:lnTo>
                    <a:lnTo>
                      <a:pt x="96" y="228"/>
                    </a:lnTo>
                    <a:lnTo>
                      <a:pt x="128" y="288"/>
                    </a:lnTo>
                    <a:lnTo>
                      <a:pt x="205" y="309"/>
                    </a:lnTo>
                    <a:lnTo>
                      <a:pt x="237" y="322"/>
                    </a:lnTo>
                    <a:lnTo>
                      <a:pt x="327" y="342"/>
                    </a:lnTo>
                    <a:lnTo>
                      <a:pt x="366" y="363"/>
                    </a:lnTo>
                    <a:lnTo>
                      <a:pt x="405" y="288"/>
                    </a:lnTo>
                    <a:lnTo>
                      <a:pt x="405" y="208"/>
                    </a:lnTo>
                    <a:lnTo>
                      <a:pt x="315" y="194"/>
                    </a:lnTo>
                    <a:lnTo>
                      <a:pt x="315" y="93"/>
                    </a:lnTo>
                    <a:lnTo>
                      <a:pt x="327" y="60"/>
                    </a:lnTo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 sz="1200"/>
              </a:p>
            </p:txBody>
          </p:sp>
          <p:sp>
            <p:nvSpPr>
              <p:cNvPr id="46" name="Freeform 41"/>
              <p:cNvSpPr>
                <a:spLocks/>
              </p:cNvSpPr>
              <p:nvPr/>
            </p:nvSpPr>
            <p:spPr bwMode="auto">
              <a:xfrm>
                <a:off x="1440" y="1760"/>
                <a:ext cx="567" cy="298"/>
              </a:xfrm>
              <a:custGeom>
                <a:avLst/>
                <a:gdLst>
                  <a:gd name="T0" fmla="*/ 0 w 418"/>
                  <a:gd name="T1" fmla="*/ 0 h 229"/>
                  <a:gd name="T2" fmla="*/ 52 w 418"/>
                  <a:gd name="T3" fmla="*/ 26 h 229"/>
                  <a:gd name="T4" fmla="*/ 121 w 418"/>
                  <a:gd name="T5" fmla="*/ 52 h 229"/>
                  <a:gd name="T6" fmla="*/ 199 w 418"/>
                  <a:gd name="T7" fmla="*/ 52 h 229"/>
                  <a:gd name="T8" fmla="*/ 270 w 418"/>
                  <a:gd name="T9" fmla="*/ 78 h 229"/>
                  <a:gd name="T10" fmla="*/ 373 w 418"/>
                  <a:gd name="T11" fmla="*/ 121 h 229"/>
                  <a:gd name="T12" fmla="*/ 444 w 418"/>
                  <a:gd name="T13" fmla="*/ 173 h 229"/>
                  <a:gd name="T14" fmla="*/ 539 w 418"/>
                  <a:gd name="T15" fmla="*/ 199 h 229"/>
                  <a:gd name="T16" fmla="*/ 566 w 418"/>
                  <a:gd name="T17" fmla="*/ 226 h 229"/>
                  <a:gd name="T18" fmla="*/ 495 w 418"/>
                  <a:gd name="T19" fmla="*/ 269 h 229"/>
                  <a:gd name="T20" fmla="*/ 391 w 418"/>
                  <a:gd name="T21" fmla="*/ 297 h 229"/>
                  <a:gd name="T22" fmla="*/ 270 w 418"/>
                  <a:gd name="T23" fmla="*/ 297 h 229"/>
                  <a:gd name="T24" fmla="*/ 243 w 418"/>
                  <a:gd name="T25" fmla="*/ 269 h 229"/>
                  <a:gd name="T26" fmla="*/ 243 w 418"/>
                  <a:gd name="T27" fmla="*/ 199 h 229"/>
                  <a:gd name="T28" fmla="*/ 199 w 418"/>
                  <a:gd name="T29" fmla="*/ 252 h 229"/>
                  <a:gd name="T30" fmla="*/ 148 w 418"/>
                  <a:gd name="T31" fmla="*/ 252 h 229"/>
                  <a:gd name="T32" fmla="*/ 121 w 418"/>
                  <a:gd name="T33" fmla="*/ 226 h 229"/>
                  <a:gd name="T34" fmla="*/ 95 w 418"/>
                  <a:gd name="T35" fmla="*/ 226 h 229"/>
                  <a:gd name="T36" fmla="*/ 77 w 418"/>
                  <a:gd name="T37" fmla="*/ 173 h 229"/>
                  <a:gd name="T38" fmla="*/ 26 w 418"/>
                  <a:gd name="T39" fmla="*/ 121 h 229"/>
                  <a:gd name="T40" fmla="*/ 0 w 418"/>
                  <a:gd name="T41" fmla="*/ 78 h 229"/>
                  <a:gd name="T42" fmla="*/ 0 w 418"/>
                  <a:gd name="T43" fmla="*/ 0 h 22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18"/>
                  <a:gd name="T67" fmla="*/ 0 h 229"/>
                  <a:gd name="T68" fmla="*/ 418 w 418"/>
                  <a:gd name="T69" fmla="*/ 229 h 22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18" h="229">
                    <a:moveTo>
                      <a:pt x="0" y="0"/>
                    </a:moveTo>
                    <a:lnTo>
                      <a:pt x="38" y="20"/>
                    </a:lnTo>
                    <a:lnTo>
                      <a:pt x="89" y="40"/>
                    </a:lnTo>
                    <a:lnTo>
                      <a:pt x="147" y="40"/>
                    </a:lnTo>
                    <a:lnTo>
                      <a:pt x="199" y="60"/>
                    </a:lnTo>
                    <a:lnTo>
                      <a:pt x="275" y="93"/>
                    </a:lnTo>
                    <a:lnTo>
                      <a:pt x="327" y="133"/>
                    </a:lnTo>
                    <a:lnTo>
                      <a:pt x="397" y="153"/>
                    </a:lnTo>
                    <a:lnTo>
                      <a:pt x="417" y="174"/>
                    </a:lnTo>
                    <a:lnTo>
                      <a:pt x="365" y="207"/>
                    </a:lnTo>
                    <a:lnTo>
                      <a:pt x="288" y="228"/>
                    </a:lnTo>
                    <a:lnTo>
                      <a:pt x="199" y="228"/>
                    </a:lnTo>
                    <a:lnTo>
                      <a:pt x="179" y="207"/>
                    </a:lnTo>
                    <a:lnTo>
                      <a:pt x="179" y="153"/>
                    </a:lnTo>
                    <a:lnTo>
                      <a:pt x="147" y="194"/>
                    </a:lnTo>
                    <a:lnTo>
                      <a:pt x="109" y="194"/>
                    </a:lnTo>
                    <a:lnTo>
                      <a:pt x="89" y="174"/>
                    </a:lnTo>
                    <a:lnTo>
                      <a:pt x="70" y="174"/>
                    </a:lnTo>
                    <a:lnTo>
                      <a:pt x="57" y="133"/>
                    </a:lnTo>
                    <a:lnTo>
                      <a:pt x="19" y="93"/>
                    </a:lnTo>
                    <a:lnTo>
                      <a:pt x="0" y="6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 sz="1200"/>
              </a:p>
            </p:txBody>
          </p:sp>
          <p:sp>
            <p:nvSpPr>
              <p:cNvPr id="47" name="Freeform 42"/>
              <p:cNvSpPr>
                <a:spLocks/>
              </p:cNvSpPr>
              <p:nvPr/>
            </p:nvSpPr>
            <p:spPr bwMode="auto">
              <a:xfrm>
                <a:off x="2533" y="892"/>
                <a:ext cx="1038" cy="993"/>
              </a:xfrm>
              <a:custGeom>
                <a:avLst/>
                <a:gdLst>
                  <a:gd name="T0" fmla="*/ 0 w 765"/>
                  <a:gd name="T1" fmla="*/ 96 h 762"/>
                  <a:gd name="T2" fmla="*/ 26 w 765"/>
                  <a:gd name="T3" fmla="*/ 175 h 762"/>
                  <a:gd name="T4" fmla="*/ 26 w 765"/>
                  <a:gd name="T5" fmla="*/ 228 h 762"/>
                  <a:gd name="T6" fmla="*/ 69 w 765"/>
                  <a:gd name="T7" fmla="*/ 324 h 762"/>
                  <a:gd name="T8" fmla="*/ 95 w 765"/>
                  <a:gd name="T9" fmla="*/ 351 h 762"/>
                  <a:gd name="T10" fmla="*/ 148 w 765"/>
                  <a:gd name="T11" fmla="*/ 351 h 762"/>
                  <a:gd name="T12" fmla="*/ 199 w 765"/>
                  <a:gd name="T13" fmla="*/ 378 h 762"/>
                  <a:gd name="T14" fmla="*/ 199 w 765"/>
                  <a:gd name="T15" fmla="*/ 421 h 762"/>
                  <a:gd name="T16" fmla="*/ 216 w 765"/>
                  <a:gd name="T17" fmla="*/ 447 h 762"/>
                  <a:gd name="T18" fmla="*/ 121 w 765"/>
                  <a:gd name="T19" fmla="*/ 719 h 762"/>
                  <a:gd name="T20" fmla="*/ 121 w 765"/>
                  <a:gd name="T21" fmla="*/ 799 h 762"/>
                  <a:gd name="T22" fmla="*/ 174 w 765"/>
                  <a:gd name="T23" fmla="*/ 869 h 762"/>
                  <a:gd name="T24" fmla="*/ 199 w 765"/>
                  <a:gd name="T25" fmla="*/ 921 h 762"/>
                  <a:gd name="T26" fmla="*/ 216 w 765"/>
                  <a:gd name="T27" fmla="*/ 949 h 762"/>
                  <a:gd name="T28" fmla="*/ 269 w 765"/>
                  <a:gd name="T29" fmla="*/ 973 h 762"/>
                  <a:gd name="T30" fmla="*/ 714 w 765"/>
                  <a:gd name="T31" fmla="*/ 992 h 762"/>
                  <a:gd name="T32" fmla="*/ 765 w 765"/>
                  <a:gd name="T33" fmla="*/ 921 h 762"/>
                  <a:gd name="T34" fmla="*/ 792 w 765"/>
                  <a:gd name="T35" fmla="*/ 869 h 762"/>
                  <a:gd name="T36" fmla="*/ 792 w 765"/>
                  <a:gd name="T37" fmla="*/ 799 h 762"/>
                  <a:gd name="T38" fmla="*/ 809 w 765"/>
                  <a:gd name="T39" fmla="*/ 745 h 762"/>
                  <a:gd name="T40" fmla="*/ 887 w 765"/>
                  <a:gd name="T41" fmla="*/ 675 h 762"/>
                  <a:gd name="T42" fmla="*/ 887 w 765"/>
                  <a:gd name="T43" fmla="*/ 649 h 762"/>
                  <a:gd name="T44" fmla="*/ 862 w 765"/>
                  <a:gd name="T45" fmla="*/ 623 h 762"/>
                  <a:gd name="T46" fmla="*/ 887 w 765"/>
                  <a:gd name="T47" fmla="*/ 597 h 762"/>
                  <a:gd name="T48" fmla="*/ 940 w 765"/>
                  <a:gd name="T49" fmla="*/ 569 h 762"/>
                  <a:gd name="T50" fmla="*/ 984 w 765"/>
                  <a:gd name="T51" fmla="*/ 526 h 762"/>
                  <a:gd name="T52" fmla="*/ 1010 w 765"/>
                  <a:gd name="T53" fmla="*/ 447 h 762"/>
                  <a:gd name="T54" fmla="*/ 1037 w 765"/>
                  <a:gd name="T55" fmla="*/ 351 h 762"/>
                  <a:gd name="T56" fmla="*/ 1037 w 765"/>
                  <a:gd name="T57" fmla="*/ 272 h 762"/>
                  <a:gd name="T58" fmla="*/ 1010 w 765"/>
                  <a:gd name="T59" fmla="*/ 245 h 762"/>
                  <a:gd name="T60" fmla="*/ 915 w 765"/>
                  <a:gd name="T61" fmla="*/ 228 h 762"/>
                  <a:gd name="T62" fmla="*/ 887 w 765"/>
                  <a:gd name="T63" fmla="*/ 272 h 762"/>
                  <a:gd name="T64" fmla="*/ 836 w 765"/>
                  <a:gd name="T65" fmla="*/ 324 h 762"/>
                  <a:gd name="T66" fmla="*/ 809 w 765"/>
                  <a:gd name="T67" fmla="*/ 378 h 762"/>
                  <a:gd name="T68" fmla="*/ 792 w 765"/>
                  <a:gd name="T69" fmla="*/ 447 h 762"/>
                  <a:gd name="T70" fmla="*/ 792 w 765"/>
                  <a:gd name="T71" fmla="*/ 378 h 762"/>
                  <a:gd name="T72" fmla="*/ 687 w 765"/>
                  <a:gd name="T73" fmla="*/ 351 h 762"/>
                  <a:gd name="T74" fmla="*/ 643 w 765"/>
                  <a:gd name="T75" fmla="*/ 298 h 762"/>
                  <a:gd name="T76" fmla="*/ 592 w 765"/>
                  <a:gd name="T77" fmla="*/ 298 h 762"/>
                  <a:gd name="T78" fmla="*/ 539 w 765"/>
                  <a:gd name="T79" fmla="*/ 245 h 762"/>
                  <a:gd name="T80" fmla="*/ 513 w 765"/>
                  <a:gd name="T81" fmla="*/ 175 h 762"/>
                  <a:gd name="T82" fmla="*/ 469 w 765"/>
                  <a:gd name="T83" fmla="*/ 96 h 762"/>
                  <a:gd name="T84" fmla="*/ 417 w 765"/>
                  <a:gd name="T85" fmla="*/ 78 h 762"/>
                  <a:gd name="T86" fmla="*/ 391 w 765"/>
                  <a:gd name="T87" fmla="*/ 78 h 762"/>
                  <a:gd name="T88" fmla="*/ 347 w 765"/>
                  <a:gd name="T89" fmla="*/ 52 h 762"/>
                  <a:gd name="T90" fmla="*/ 347 w 765"/>
                  <a:gd name="T91" fmla="*/ 0 h 762"/>
                  <a:gd name="T92" fmla="*/ 269 w 765"/>
                  <a:gd name="T93" fmla="*/ 0 h 762"/>
                  <a:gd name="T94" fmla="*/ 243 w 765"/>
                  <a:gd name="T95" fmla="*/ 26 h 762"/>
                  <a:gd name="T96" fmla="*/ 269 w 765"/>
                  <a:gd name="T97" fmla="*/ 26 h 762"/>
                  <a:gd name="T98" fmla="*/ 243 w 765"/>
                  <a:gd name="T99" fmla="*/ 52 h 762"/>
                  <a:gd name="T100" fmla="*/ 174 w 765"/>
                  <a:gd name="T101" fmla="*/ 52 h 762"/>
                  <a:gd name="T102" fmla="*/ 95 w 765"/>
                  <a:gd name="T103" fmla="*/ 78 h 762"/>
                  <a:gd name="T104" fmla="*/ 26 w 765"/>
                  <a:gd name="T105" fmla="*/ 96 h 762"/>
                  <a:gd name="T106" fmla="*/ 0 w 765"/>
                  <a:gd name="T107" fmla="*/ 96 h 7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65"/>
                  <a:gd name="T163" fmla="*/ 0 h 762"/>
                  <a:gd name="T164" fmla="*/ 765 w 765"/>
                  <a:gd name="T165" fmla="*/ 762 h 7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65" h="762">
                    <a:moveTo>
                      <a:pt x="0" y="74"/>
                    </a:moveTo>
                    <a:lnTo>
                      <a:pt x="19" y="134"/>
                    </a:lnTo>
                    <a:lnTo>
                      <a:pt x="19" y="175"/>
                    </a:lnTo>
                    <a:lnTo>
                      <a:pt x="51" y="249"/>
                    </a:lnTo>
                    <a:lnTo>
                      <a:pt x="70" y="269"/>
                    </a:lnTo>
                    <a:lnTo>
                      <a:pt x="109" y="269"/>
                    </a:lnTo>
                    <a:lnTo>
                      <a:pt x="147" y="290"/>
                    </a:lnTo>
                    <a:lnTo>
                      <a:pt x="147" y="323"/>
                    </a:lnTo>
                    <a:lnTo>
                      <a:pt x="159" y="343"/>
                    </a:lnTo>
                    <a:lnTo>
                      <a:pt x="89" y="552"/>
                    </a:lnTo>
                    <a:lnTo>
                      <a:pt x="89" y="613"/>
                    </a:lnTo>
                    <a:lnTo>
                      <a:pt x="128" y="667"/>
                    </a:lnTo>
                    <a:lnTo>
                      <a:pt x="147" y="707"/>
                    </a:lnTo>
                    <a:lnTo>
                      <a:pt x="159" y="728"/>
                    </a:lnTo>
                    <a:lnTo>
                      <a:pt x="198" y="747"/>
                    </a:lnTo>
                    <a:lnTo>
                      <a:pt x="526" y="761"/>
                    </a:lnTo>
                    <a:lnTo>
                      <a:pt x="564" y="707"/>
                    </a:lnTo>
                    <a:lnTo>
                      <a:pt x="584" y="667"/>
                    </a:lnTo>
                    <a:lnTo>
                      <a:pt x="584" y="613"/>
                    </a:lnTo>
                    <a:lnTo>
                      <a:pt x="596" y="572"/>
                    </a:lnTo>
                    <a:lnTo>
                      <a:pt x="654" y="518"/>
                    </a:lnTo>
                    <a:lnTo>
                      <a:pt x="654" y="498"/>
                    </a:lnTo>
                    <a:lnTo>
                      <a:pt x="635" y="478"/>
                    </a:lnTo>
                    <a:lnTo>
                      <a:pt x="654" y="458"/>
                    </a:lnTo>
                    <a:lnTo>
                      <a:pt x="693" y="437"/>
                    </a:lnTo>
                    <a:lnTo>
                      <a:pt x="725" y="404"/>
                    </a:lnTo>
                    <a:lnTo>
                      <a:pt x="744" y="343"/>
                    </a:lnTo>
                    <a:lnTo>
                      <a:pt x="764" y="269"/>
                    </a:lnTo>
                    <a:lnTo>
                      <a:pt x="764" y="209"/>
                    </a:lnTo>
                    <a:lnTo>
                      <a:pt x="744" y="188"/>
                    </a:lnTo>
                    <a:lnTo>
                      <a:pt x="674" y="175"/>
                    </a:lnTo>
                    <a:lnTo>
                      <a:pt x="654" y="209"/>
                    </a:lnTo>
                    <a:lnTo>
                      <a:pt x="616" y="249"/>
                    </a:lnTo>
                    <a:lnTo>
                      <a:pt x="596" y="290"/>
                    </a:lnTo>
                    <a:lnTo>
                      <a:pt x="584" y="343"/>
                    </a:lnTo>
                    <a:lnTo>
                      <a:pt x="584" y="290"/>
                    </a:lnTo>
                    <a:lnTo>
                      <a:pt x="506" y="269"/>
                    </a:lnTo>
                    <a:lnTo>
                      <a:pt x="474" y="229"/>
                    </a:lnTo>
                    <a:lnTo>
                      <a:pt x="436" y="229"/>
                    </a:lnTo>
                    <a:lnTo>
                      <a:pt x="397" y="188"/>
                    </a:lnTo>
                    <a:lnTo>
                      <a:pt x="378" y="134"/>
                    </a:lnTo>
                    <a:lnTo>
                      <a:pt x="346" y="74"/>
                    </a:lnTo>
                    <a:lnTo>
                      <a:pt x="307" y="60"/>
                    </a:lnTo>
                    <a:lnTo>
                      <a:pt x="288" y="60"/>
                    </a:lnTo>
                    <a:lnTo>
                      <a:pt x="256" y="40"/>
                    </a:lnTo>
                    <a:lnTo>
                      <a:pt x="256" y="0"/>
                    </a:lnTo>
                    <a:lnTo>
                      <a:pt x="198" y="0"/>
                    </a:lnTo>
                    <a:lnTo>
                      <a:pt x="179" y="20"/>
                    </a:lnTo>
                    <a:lnTo>
                      <a:pt x="198" y="20"/>
                    </a:lnTo>
                    <a:lnTo>
                      <a:pt x="179" y="40"/>
                    </a:lnTo>
                    <a:lnTo>
                      <a:pt x="128" y="40"/>
                    </a:lnTo>
                    <a:lnTo>
                      <a:pt x="70" y="60"/>
                    </a:lnTo>
                    <a:lnTo>
                      <a:pt x="19" y="74"/>
                    </a:lnTo>
                    <a:lnTo>
                      <a:pt x="0" y="74"/>
                    </a:lnTo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 sz="1200"/>
              </a:p>
            </p:txBody>
          </p:sp>
          <p:sp>
            <p:nvSpPr>
              <p:cNvPr id="48" name="Freeform 43"/>
              <p:cNvSpPr>
                <a:spLocks/>
              </p:cNvSpPr>
              <p:nvPr/>
            </p:nvSpPr>
            <p:spPr bwMode="auto">
              <a:xfrm>
                <a:off x="1443" y="943"/>
                <a:ext cx="1309" cy="1022"/>
              </a:xfrm>
              <a:custGeom>
                <a:avLst/>
                <a:gdLst>
                  <a:gd name="T0" fmla="*/ 819 w 964"/>
                  <a:gd name="T1" fmla="*/ 26 h 783"/>
                  <a:gd name="T2" fmla="*/ 836 w 964"/>
                  <a:gd name="T3" fmla="*/ 123 h 783"/>
                  <a:gd name="T4" fmla="*/ 819 w 964"/>
                  <a:gd name="T5" fmla="*/ 219 h 783"/>
                  <a:gd name="T6" fmla="*/ 889 w 964"/>
                  <a:gd name="T7" fmla="*/ 273 h 783"/>
                  <a:gd name="T8" fmla="*/ 941 w 964"/>
                  <a:gd name="T9" fmla="*/ 219 h 783"/>
                  <a:gd name="T10" fmla="*/ 984 w 964"/>
                  <a:gd name="T11" fmla="*/ 247 h 783"/>
                  <a:gd name="T12" fmla="*/ 1012 w 964"/>
                  <a:gd name="T13" fmla="*/ 193 h 783"/>
                  <a:gd name="T14" fmla="*/ 1116 w 964"/>
                  <a:gd name="T15" fmla="*/ 176 h 783"/>
                  <a:gd name="T16" fmla="*/ 1185 w 964"/>
                  <a:gd name="T17" fmla="*/ 299 h 783"/>
                  <a:gd name="T18" fmla="*/ 1290 w 964"/>
                  <a:gd name="T19" fmla="*/ 325 h 783"/>
                  <a:gd name="T20" fmla="*/ 1308 w 964"/>
                  <a:gd name="T21" fmla="*/ 395 h 783"/>
                  <a:gd name="T22" fmla="*/ 1213 w 964"/>
                  <a:gd name="T23" fmla="*/ 792 h 783"/>
                  <a:gd name="T24" fmla="*/ 1185 w 964"/>
                  <a:gd name="T25" fmla="*/ 898 h 783"/>
                  <a:gd name="T26" fmla="*/ 941 w 964"/>
                  <a:gd name="T27" fmla="*/ 898 h 783"/>
                  <a:gd name="T28" fmla="*/ 889 w 964"/>
                  <a:gd name="T29" fmla="*/ 923 h 783"/>
                  <a:gd name="T30" fmla="*/ 862 w 964"/>
                  <a:gd name="T31" fmla="*/ 844 h 783"/>
                  <a:gd name="T32" fmla="*/ 793 w 964"/>
                  <a:gd name="T33" fmla="*/ 818 h 783"/>
                  <a:gd name="T34" fmla="*/ 740 w 964"/>
                  <a:gd name="T35" fmla="*/ 871 h 783"/>
                  <a:gd name="T36" fmla="*/ 671 w 964"/>
                  <a:gd name="T37" fmla="*/ 923 h 783"/>
                  <a:gd name="T38" fmla="*/ 592 w 964"/>
                  <a:gd name="T39" fmla="*/ 967 h 783"/>
                  <a:gd name="T40" fmla="*/ 444 w 964"/>
                  <a:gd name="T41" fmla="*/ 993 h 783"/>
                  <a:gd name="T42" fmla="*/ 270 w 964"/>
                  <a:gd name="T43" fmla="*/ 898 h 783"/>
                  <a:gd name="T44" fmla="*/ 122 w 964"/>
                  <a:gd name="T45" fmla="*/ 871 h 783"/>
                  <a:gd name="T46" fmla="*/ 0 w 964"/>
                  <a:gd name="T47" fmla="*/ 818 h 783"/>
                  <a:gd name="T48" fmla="*/ 52 w 964"/>
                  <a:gd name="T49" fmla="*/ 748 h 783"/>
                  <a:gd name="T50" fmla="*/ 77 w 964"/>
                  <a:gd name="T51" fmla="*/ 668 h 783"/>
                  <a:gd name="T52" fmla="*/ 244 w 964"/>
                  <a:gd name="T53" fmla="*/ 572 h 783"/>
                  <a:gd name="T54" fmla="*/ 295 w 964"/>
                  <a:gd name="T55" fmla="*/ 474 h 783"/>
                  <a:gd name="T56" fmla="*/ 270 w 964"/>
                  <a:gd name="T57" fmla="*/ 273 h 783"/>
                  <a:gd name="T58" fmla="*/ 270 w 964"/>
                  <a:gd name="T59" fmla="*/ 149 h 783"/>
                  <a:gd name="T60" fmla="*/ 322 w 964"/>
                  <a:gd name="T61" fmla="*/ 123 h 783"/>
                  <a:gd name="T62" fmla="*/ 270 w 964"/>
                  <a:gd name="T63" fmla="*/ 70 h 783"/>
                  <a:gd name="T64" fmla="*/ 470 w 964"/>
                  <a:gd name="T65" fmla="*/ 43 h 783"/>
                  <a:gd name="T66" fmla="*/ 523 w 964"/>
                  <a:gd name="T67" fmla="*/ 123 h 783"/>
                  <a:gd name="T68" fmla="*/ 671 w 964"/>
                  <a:gd name="T69" fmla="*/ 123 h 783"/>
                  <a:gd name="T70" fmla="*/ 793 w 964"/>
                  <a:gd name="T71" fmla="*/ 26 h 7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64"/>
                  <a:gd name="T109" fmla="*/ 0 h 783"/>
                  <a:gd name="T110" fmla="*/ 964 w 964"/>
                  <a:gd name="T111" fmla="*/ 783 h 78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64" h="783">
                    <a:moveTo>
                      <a:pt x="584" y="0"/>
                    </a:moveTo>
                    <a:lnTo>
                      <a:pt x="603" y="20"/>
                    </a:lnTo>
                    <a:lnTo>
                      <a:pt x="603" y="54"/>
                    </a:lnTo>
                    <a:lnTo>
                      <a:pt x="616" y="94"/>
                    </a:lnTo>
                    <a:lnTo>
                      <a:pt x="616" y="148"/>
                    </a:lnTo>
                    <a:lnTo>
                      <a:pt x="603" y="168"/>
                    </a:lnTo>
                    <a:lnTo>
                      <a:pt x="616" y="189"/>
                    </a:lnTo>
                    <a:lnTo>
                      <a:pt x="655" y="209"/>
                    </a:lnTo>
                    <a:lnTo>
                      <a:pt x="674" y="168"/>
                    </a:lnTo>
                    <a:lnTo>
                      <a:pt x="693" y="168"/>
                    </a:lnTo>
                    <a:lnTo>
                      <a:pt x="713" y="189"/>
                    </a:lnTo>
                    <a:lnTo>
                      <a:pt x="725" y="189"/>
                    </a:lnTo>
                    <a:lnTo>
                      <a:pt x="745" y="168"/>
                    </a:lnTo>
                    <a:lnTo>
                      <a:pt x="745" y="148"/>
                    </a:lnTo>
                    <a:lnTo>
                      <a:pt x="764" y="135"/>
                    </a:lnTo>
                    <a:lnTo>
                      <a:pt x="822" y="135"/>
                    </a:lnTo>
                    <a:lnTo>
                      <a:pt x="854" y="209"/>
                    </a:lnTo>
                    <a:lnTo>
                      <a:pt x="873" y="229"/>
                    </a:lnTo>
                    <a:lnTo>
                      <a:pt x="912" y="229"/>
                    </a:lnTo>
                    <a:lnTo>
                      <a:pt x="950" y="249"/>
                    </a:lnTo>
                    <a:lnTo>
                      <a:pt x="950" y="282"/>
                    </a:lnTo>
                    <a:lnTo>
                      <a:pt x="963" y="303"/>
                    </a:lnTo>
                    <a:lnTo>
                      <a:pt x="893" y="512"/>
                    </a:lnTo>
                    <a:lnTo>
                      <a:pt x="893" y="607"/>
                    </a:lnTo>
                    <a:lnTo>
                      <a:pt x="873" y="647"/>
                    </a:lnTo>
                    <a:lnTo>
                      <a:pt x="873" y="688"/>
                    </a:lnTo>
                    <a:lnTo>
                      <a:pt x="725" y="688"/>
                    </a:lnTo>
                    <a:lnTo>
                      <a:pt x="693" y="688"/>
                    </a:lnTo>
                    <a:lnTo>
                      <a:pt x="674" y="707"/>
                    </a:lnTo>
                    <a:lnTo>
                      <a:pt x="655" y="707"/>
                    </a:lnTo>
                    <a:lnTo>
                      <a:pt x="655" y="667"/>
                    </a:lnTo>
                    <a:lnTo>
                      <a:pt x="635" y="647"/>
                    </a:lnTo>
                    <a:lnTo>
                      <a:pt x="616" y="647"/>
                    </a:lnTo>
                    <a:lnTo>
                      <a:pt x="584" y="627"/>
                    </a:lnTo>
                    <a:lnTo>
                      <a:pt x="545" y="647"/>
                    </a:lnTo>
                    <a:lnTo>
                      <a:pt x="545" y="667"/>
                    </a:lnTo>
                    <a:lnTo>
                      <a:pt x="526" y="688"/>
                    </a:lnTo>
                    <a:lnTo>
                      <a:pt x="494" y="707"/>
                    </a:lnTo>
                    <a:lnTo>
                      <a:pt x="494" y="721"/>
                    </a:lnTo>
                    <a:lnTo>
                      <a:pt x="436" y="741"/>
                    </a:lnTo>
                    <a:lnTo>
                      <a:pt x="397" y="782"/>
                    </a:lnTo>
                    <a:lnTo>
                      <a:pt x="327" y="761"/>
                    </a:lnTo>
                    <a:lnTo>
                      <a:pt x="275" y="721"/>
                    </a:lnTo>
                    <a:lnTo>
                      <a:pt x="199" y="688"/>
                    </a:lnTo>
                    <a:lnTo>
                      <a:pt x="147" y="667"/>
                    </a:lnTo>
                    <a:lnTo>
                      <a:pt x="90" y="667"/>
                    </a:lnTo>
                    <a:lnTo>
                      <a:pt x="38" y="647"/>
                    </a:lnTo>
                    <a:lnTo>
                      <a:pt x="0" y="627"/>
                    </a:lnTo>
                    <a:lnTo>
                      <a:pt x="19" y="593"/>
                    </a:lnTo>
                    <a:lnTo>
                      <a:pt x="38" y="573"/>
                    </a:lnTo>
                    <a:lnTo>
                      <a:pt x="38" y="553"/>
                    </a:lnTo>
                    <a:lnTo>
                      <a:pt x="57" y="512"/>
                    </a:lnTo>
                    <a:lnTo>
                      <a:pt x="90" y="478"/>
                    </a:lnTo>
                    <a:lnTo>
                      <a:pt x="180" y="438"/>
                    </a:lnTo>
                    <a:lnTo>
                      <a:pt x="199" y="438"/>
                    </a:lnTo>
                    <a:lnTo>
                      <a:pt x="217" y="363"/>
                    </a:lnTo>
                    <a:lnTo>
                      <a:pt x="237" y="249"/>
                    </a:lnTo>
                    <a:lnTo>
                      <a:pt x="199" y="209"/>
                    </a:lnTo>
                    <a:lnTo>
                      <a:pt x="180" y="135"/>
                    </a:lnTo>
                    <a:lnTo>
                      <a:pt x="199" y="114"/>
                    </a:lnTo>
                    <a:lnTo>
                      <a:pt x="237" y="114"/>
                    </a:lnTo>
                    <a:lnTo>
                      <a:pt x="237" y="94"/>
                    </a:lnTo>
                    <a:lnTo>
                      <a:pt x="199" y="74"/>
                    </a:lnTo>
                    <a:lnTo>
                      <a:pt x="199" y="54"/>
                    </a:lnTo>
                    <a:lnTo>
                      <a:pt x="288" y="33"/>
                    </a:lnTo>
                    <a:lnTo>
                      <a:pt x="346" y="33"/>
                    </a:lnTo>
                    <a:lnTo>
                      <a:pt x="365" y="54"/>
                    </a:lnTo>
                    <a:lnTo>
                      <a:pt x="385" y="94"/>
                    </a:lnTo>
                    <a:lnTo>
                      <a:pt x="417" y="114"/>
                    </a:lnTo>
                    <a:lnTo>
                      <a:pt x="494" y="94"/>
                    </a:lnTo>
                    <a:lnTo>
                      <a:pt x="526" y="54"/>
                    </a:lnTo>
                    <a:lnTo>
                      <a:pt x="584" y="20"/>
                    </a:lnTo>
                    <a:lnTo>
                      <a:pt x="584" y="0"/>
                    </a:lnTo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 sz="1200"/>
              </a:p>
            </p:txBody>
          </p:sp>
          <p:sp>
            <p:nvSpPr>
              <p:cNvPr id="49" name="Freeform 44"/>
              <p:cNvSpPr>
                <a:spLocks/>
              </p:cNvSpPr>
              <p:nvPr/>
            </p:nvSpPr>
            <p:spPr bwMode="auto">
              <a:xfrm>
                <a:off x="3193" y="1084"/>
                <a:ext cx="219" cy="152"/>
              </a:xfrm>
              <a:custGeom>
                <a:avLst/>
                <a:gdLst>
                  <a:gd name="T0" fmla="*/ 218 w 162"/>
                  <a:gd name="T1" fmla="*/ 26 h 116"/>
                  <a:gd name="T2" fmla="*/ 200 w 162"/>
                  <a:gd name="T3" fmla="*/ 79 h 116"/>
                  <a:gd name="T4" fmla="*/ 147 w 162"/>
                  <a:gd name="T5" fmla="*/ 123 h 116"/>
                  <a:gd name="T6" fmla="*/ 95 w 162"/>
                  <a:gd name="T7" fmla="*/ 151 h 116"/>
                  <a:gd name="T8" fmla="*/ 51 w 162"/>
                  <a:gd name="T9" fmla="*/ 123 h 116"/>
                  <a:gd name="T10" fmla="*/ 0 w 162"/>
                  <a:gd name="T11" fmla="*/ 106 h 116"/>
                  <a:gd name="T12" fmla="*/ 26 w 162"/>
                  <a:gd name="T13" fmla="*/ 26 h 116"/>
                  <a:gd name="T14" fmla="*/ 69 w 162"/>
                  <a:gd name="T15" fmla="*/ 0 h 116"/>
                  <a:gd name="T16" fmla="*/ 95 w 162"/>
                  <a:gd name="T17" fmla="*/ 0 h 116"/>
                  <a:gd name="T18" fmla="*/ 147 w 162"/>
                  <a:gd name="T19" fmla="*/ 26 h 116"/>
                  <a:gd name="T20" fmla="*/ 200 w 162"/>
                  <a:gd name="T21" fmla="*/ 0 h 116"/>
                  <a:gd name="T22" fmla="*/ 218 w 162"/>
                  <a:gd name="T23" fmla="*/ 26 h 1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2"/>
                  <a:gd name="T37" fmla="*/ 0 h 116"/>
                  <a:gd name="T38" fmla="*/ 162 w 162"/>
                  <a:gd name="T39" fmla="*/ 116 h 1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2" h="116">
                    <a:moveTo>
                      <a:pt x="161" y="20"/>
                    </a:moveTo>
                    <a:lnTo>
                      <a:pt x="148" y="60"/>
                    </a:lnTo>
                    <a:lnTo>
                      <a:pt x="109" y="94"/>
                    </a:lnTo>
                    <a:lnTo>
                      <a:pt x="70" y="115"/>
                    </a:lnTo>
                    <a:lnTo>
                      <a:pt x="38" y="94"/>
                    </a:lnTo>
                    <a:lnTo>
                      <a:pt x="0" y="81"/>
                    </a:lnTo>
                    <a:lnTo>
                      <a:pt x="19" y="20"/>
                    </a:lnTo>
                    <a:lnTo>
                      <a:pt x="51" y="0"/>
                    </a:lnTo>
                    <a:lnTo>
                      <a:pt x="70" y="0"/>
                    </a:lnTo>
                    <a:lnTo>
                      <a:pt x="109" y="20"/>
                    </a:lnTo>
                    <a:lnTo>
                      <a:pt x="148" y="0"/>
                    </a:lnTo>
                    <a:lnTo>
                      <a:pt x="161" y="20"/>
                    </a:lnTo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pt-BR" altLang="pt-BR" sz="1200"/>
              </a:p>
            </p:txBody>
          </p:sp>
        </p:grpSp>
        <p:sp>
          <p:nvSpPr>
            <p:cNvPr id="22" name="CaixaDeTexto 21"/>
            <p:cNvSpPr txBox="1"/>
            <p:nvPr/>
          </p:nvSpPr>
          <p:spPr>
            <a:xfrm>
              <a:off x="6024633" y="3566309"/>
              <a:ext cx="2988817" cy="510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i="1" dirty="0" smtClean="0">
                  <a:solidFill>
                    <a:schemeClr val="accent6"/>
                  </a:solidFill>
                </a:rPr>
                <a:t>Hub Exportador</a:t>
              </a:r>
              <a:endParaRPr lang="pt-BR" sz="1000" i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50" name="Grupo 49"/>
          <p:cNvGrpSpPr/>
          <p:nvPr/>
        </p:nvGrpSpPr>
        <p:grpSpPr>
          <a:xfrm>
            <a:off x="6948266" y="5349214"/>
            <a:ext cx="1440161" cy="957703"/>
            <a:chOff x="3866465" y="4527563"/>
            <a:chExt cx="1958040" cy="1126191"/>
          </a:xfrm>
        </p:grpSpPr>
        <p:pic>
          <p:nvPicPr>
            <p:cNvPr id="51" name="Picture 4" descr="http://saldopositivo.cgd.pt/assets/impostos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7" y="4979173"/>
              <a:ext cx="1014264" cy="674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CaixaDeTexto 51"/>
            <p:cNvSpPr txBox="1"/>
            <p:nvPr/>
          </p:nvSpPr>
          <p:spPr>
            <a:xfrm>
              <a:off x="3866465" y="4527563"/>
              <a:ext cx="1958040" cy="289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i="1" dirty="0" smtClean="0">
                  <a:solidFill>
                    <a:schemeClr val="accent6"/>
                  </a:solidFill>
                </a:rPr>
                <a:t>Tributos e Incentivos</a:t>
              </a:r>
              <a:endParaRPr lang="pt-BR" sz="1000" i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6156176" y="3188824"/>
            <a:ext cx="1891856" cy="1392304"/>
            <a:chOff x="5940152" y="2785859"/>
            <a:chExt cx="3103563" cy="2083450"/>
          </a:xfrm>
        </p:grpSpPr>
        <p:sp>
          <p:nvSpPr>
            <p:cNvPr id="19" name="CaixaDeTexto 18"/>
            <p:cNvSpPr txBox="1"/>
            <p:nvPr/>
          </p:nvSpPr>
          <p:spPr>
            <a:xfrm>
              <a:off x="6922340" y="2785859"/>
              <a:ext cx="1139188" cy="368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000" i="1" dirty="0" smtClean="0">
                  <a:solidFill>
                    <a:schemeClr val="accent6"/>
                  </a:solidFill>
                </a:rPr>
                <a:t>Logística</a:t>
              </a:r>
              <a:endParaRPr lang="pt-BR" sz="1050" i="1" dirty="0">
                <a:solidFill>
                  <a:schemeClr val="accent6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3284984"/>
              <a:ext cx="3103563" cy="158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4" name="Grupo 53"/>
          <p:cNvGrpSpPr/>
          <p:nvPr/>
        </p:nvGrpSpPr>
        <p:grpSpPr>
          <a:xfrm>
            <a:off x="3923928" y="4677139"/>
            <a:ext cx="1988086" cy="1296144"/>
            <a:chOff x="179512" y="4021991"/>
            <a:chExt cx="3789974" cy="2287602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509120"/>
              <a:ext cx="3789974" cy="1800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6" name="CaixaDeTexto 55"/>
            <p:cNvSpPr txBox="1"/>
            <p:nvPr/>
          </p:nvSpPr>
          <p:spPr>
            <a:xfrm>
              <a:off x="951949" y="4021991"/>
              <a:ext cx="2245102" cy="434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i="1" dirty="0" smtClean="0">
                  <a:solidFill>
                    <a:schemeClr val="accent6"/>
                  </a:solidFill>
                </a:rPr>
                <a:t>Mercado Livre</a:t>
              </a:r>
              <a:endParaRPr lang="pt-BR" sz="1000" i="1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921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Estudo – Mapeamento da Cadeia Produtiva 2014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7EE7F6-8441-460F-ADCB-577327AAEF7F}" type="slidenum">
              <a:rPr lang="pt-BR" smtClean="0"/>
              <a:t>24</a:t>
            </a:fld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1493323"/>
            <a:ext cx="3456384" cy="483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83968" y="1556792"/>
            <a:ext cx="3456384" cy="482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0" t="11062" r="42638" b="11359"/>
          <a:stretch/>
        </p:blipFill>
        <p:spPr bwMode="auto">
          <a:xfrm>
            <a:off x="4067944" y="1556793"/>
            <a:ext cx="3588541" cy="482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9" t="11260" r="42637" b="6994"/>
          <a:stretch/>
        </p:blipFill>
        <p:spPr bwMode="auto">
          <a:xfrm>
            <a:off x="4154483" y="1522199"/>
            <a:ext cx="3441853" cy="485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54483" y="1340768"/>
            <a:ext cx="3541023" cy="503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23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Vídeo 2014 – Cadeia Produtiva</a:t>
            </a:r>
            <a:endParaRPr lang="pt-BR" dirty="0"/>
          </a:p>
        </p:txBody>
      </p:sp>
      <p:pic>
        <p:nvPicPr>
          <p:cNvPr id="1026" name="Picture 2" descr="http://www.ila.aer.mil.br/images/pagina-img/icone-videoaul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07841" y="1916906"/>
            <a:ext cx="3528318" cy="3528318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55CE28-ADD2-4038-9677-0A78C2F72788}" type="slidenum">
              <a:rPr lang="pt-BR" smtClean="0"/>
              <a:pPr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898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Perguntas?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18555"/>
            <a:ext cx="9144000" cy="5739445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EE7F6-8441-460F-ADCB-577327AAEF7F}" type="slidenum">
              <a:rPr lang="pt-BR" smtClean="0"/>
              <a:pPr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435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" b="3627"/>
          <a:stretch/>
        </p:blipFill>
        <p:spPr>
          <a:xfrm>
            <a:off x="0" y="0"/>
            <a:ext cx="9144000" cy="6850681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0" y="0"/>
            <a:ext cx="4624670" cy="6885383"/>
            <a:chOff x="0" y="6962051"/>
            <a:chExt cx="9144000" cy="2723286"/>
          </a:xfrm>
        </p:grpSpPr>
        <p:sp>
          <p:nvSpPr>
            <p:cNvPr id="11" name="Retângulo 10"/>
            <p:cNvSpPr/>
            <p:nvPr/>
          </p:nvSpPr>
          <p:spPr>
            <a:xfrm>
              <a:off x="0" y="6962051"/>
              <a:ext cx="9144000" cy="2723286"/>
            </a:xfrm>
            <a:prstGeom prst="rect">
              <a:avLst/>
            </a:prstGeom>
            <a:gradFill flip="none" rotWithShape="1">
              <a:gsLst>
                <a:gs pos="0">
                  <a:srgbClr val="0080CE"/>
                </a:gs>
                <a:gs pos="75000">
                  <a:srgbClr val="00409E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spaço Reservado para Conteúdo 4"/>
            <p:cNvSpPr txBox="1">
              <a:spLocks/>
            </p:cNvSpPr>
            <p:nvPr/>
          </p:nvSpPr>
          <p:spPr>
            <a:xfrm>
              <a:off x="209550" y="7122102"/>
              <a:ext cx="6305549" cy="18928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10000"/>
                </a:lnSpc>
              </a:pPr>
              <a:r>
                <a:rPr lang="pt-BR" sz="1800" b="1" dirty="0" smtClean="0">
                  <a:solidFill>
                    <a:schemeClr val="bg1"/>
                  </a:solidFill>
                </a:rPr>
                <a:t>CONTATO:</a:t>
              </a:r>
              <a:endParaRPr lang="pt-BR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Espaço Reservado para Conteúdo 4"/>
            <p:cNvSpPr txBox="1">
              <a:spLocks/>
            </p:cNvSpPr>
            <p:nvPr/>
          </p:nvSpPr>
          <p:spPr>
            <a:xfrm>
              <a:off x="209552" y="8037329"/>
              <a:ext cx="8490908" cy="56189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800" dirty="0" smtClean="0">
                  <a:solidFill>
                    <a:schemeClr val="bg1"/>
                  </a:solidFill>
                </a:rPr>
                <a:t>Emiliana Fonseca</a:t>
              </a:r>
            </a:p>
            <a:p>
              <a:r>
                <a:rPr lang="pt-BR" sz="1800" dirty="0" smtClean="0">
                  <a:solidFill>
                    <a:schemeClr val="bg1"/>
                  </a:solidFill>
                </a:rPr>
                <a:t>Analista Técnica</a:t>
              </a:r>
            </a:p>
            <a:p>
              <a:r>
                <a:rPr lang="pt-BR" sz="1800" dirty="0" smtClean="0">
                  <a:solidFill>
                    <a:schemeClr val="bg1"/>
                  </a:solidFill>
                </a:rPr>
                <a:t>(</a:t>
              </a:r>
              <a:r>
                <a:rPr lang="pt-BR" sz="1800" dirty="0">
                  <a:solidFill>
                    <a:schemeClr val="bg1"/>
                  </a:solidFill>
                </a:rPr>
                <a:t>11) 2368-0680</a:t>
              </a:r>
            </a:p>
            <a:p>
              <a:r>
                <a:rPr lang="pt-BR" sz="1800" dirty="0" smtClean="0">
                  <a:solidFill>
                    <a:schemeClr val="bg1"/>
                  </a:solidFill>
                </a:rPr>
                <a:t>elbia@abeeolica.org.br</a:t>
              </a:r>
            </a:p>
          </p:txBody>
        </p:sp>
        <p:cxnSp>
          <p:nvCxnSpPr>
            <p:cNvPr id="15" name="Conector reto 14"/>
            <p:cNvCxnSpPr/>
            <p:nvPr/>
          </p:nvCxnSpPr>
          <p:spPr>
            <a:xfrm>
              <a:off x="443542" y="7311388"/>
              <a:ext cx="825691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spaço Reservado para Conteúdo 4"/>
            <p:cNvSpPr txBox="1">
              <a:spLocks/>
            </p:cNvSpPr>
            <p:nvPr/>
          </p:nvSpPr>
          <p:spPr>
            <a:xfrm>
              <a:off x="209552" y="9457494"/>
              <a:ext cx="8490908" cy="17467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pt-BR" sz="1800" dirty="0" smtClean="0">
                  <a:solidFill>
                    <a:schemeClr val="bg1"/>
                  </a:solidFill>
                </a:rPr>
                <a:t>www.portalabeeolica.com.br</a:t>
              </a:r>
              <a:endParaRPr lang="pt-BR" sz="1800" dirty="0">
                <a:solidFill>
                  <a:schemeClr val="bg1"/>
                </a:solidFill>
              </a:endParaRPr>
            </a:p>
          </p:txBody>
        </p:sp>
        <p:cxnSp>
          <p:nvCxnSpPr>
            <p:cNvPr id="20" name="Conector reto 19"/>
            <p:cNvCxnSpPr/>
            <p:nvPr/>
          </p:nvCxnSpPr>
          <p:spPr>
            <a:xfrm>
              <a:off x="443542" y="9432377"/>
              <a:ext cx="825691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42646"/>
            <a:ext cx="1800200" cy="81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1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Nossos Associados</a:t>
            </a:r>
            <a:endParaRPr lang="pt-BR" dirty="0"/>
          </a:p>
        </p:txBody>
      </p:sp>
      <p:sp>
        <p:nvSpPr>
          <p:cNvPr id="97" name="Espaço Reservado para Número de Slide 9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7EE7F6-8441-460F-ADCB-577327AAEF7F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9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1652" y="2060820"/>
            <a:ext cx="678438" cy="43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" name="Picture 2" descr="C:\Users\francine\AppData\Local\Microsoft\Windows\Temporary Internet Files\Content.Outlook\GMGH6FHC\Casaforte energia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050" y="4466511"/>
            <a:ext cx="1028353" cy="25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C:\Users\francine\AppData\Local\Microsoft\Windows\Temporary Internet Files\Content.Outlook\GMGH6FHC\marca_ecom_2013_sem fund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157" y="3919275"/>
            <a:ext cx="789559" cy="25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C:\Users\francine\AppData\Local\Microsoft\Windows\Temporary Internet Files\Content.Outlook\GMGH6FHC\logo_ENGECORPS-grupoTYPSA_curva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197" y="4020241"/>
            <a:ext cx="817719" cy="41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Imagem 100" descr="C:\Documents and Settings\Michelle.ABEEOLICA\Configurações locais\Temporary Internet Files\Content.Outlook\EXH6UO8M\ABB1_cmyk_10mm (3)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2933" y="1396180"/>
            <a:ext cx="639839" cy="22957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2" name="Imagem 10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17" y="1713900"/>
            <a:ext cx="777174" cy="28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2" descr="https://encrypted-tbn1.gstatic.com/images?q=tbn:ANd9GcRPOevfmw6ZNU1b5PANAy1KqYFrjEArZrAWpAQJrewhpOCkTlI4ecqPrQ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19589"/>
            <a:ext cx="932609" cy="23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Imagem 103" descr="Aluba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483981" y="3607569"/>
            <a:ext cx="510972" cy="43045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9466" y="4241060"/>
            <a:ext cx="664268" cy="3730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06" name="Picture 3" descr="C:\Users\francine\AppData\Local\Microsoft\Windows\Temporary Internet Files\Content.Outlook\0102HL54\LOGO ALGOLIX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73" y="2598795"/>
            <a:ext cx="838921" cy="28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5" descr="http://www.mafex.es/fotos/empresas_foto/logo%20arteche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38" y="5241316"/>
            <a:ext cx="882696" cy="25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7" descr="http://www.measnet.com/wp-content/uploads/2012/02/logo-rec-naturales-RGB-194x108-5mm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67" y="6122710"/>
            <a:ext cx="833674" cy="43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Imagem 108" descr="LogoBioenergy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1311050" y="1801307"/>
            <a:ext cx="1028353" cy="1334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0" name="Picture 8" descr="C:\Users\francine\AppData\Local\Microsoft\Windows\Temporary Internet Files\Content.Outlook\0102HL54\Marca vertical BRASELCO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442" y="2441120"/>
            <a:ext cx="755569" cy="31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303616" y="6217639"/>
            <a:ext cx="2924773" cy="379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12" name="Picture 10" descr="http://www.anambi.com.br/img/upload/logo_brennand_energia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607" y="2820881"/>
            <a:ext cx="891239" cy="56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Imagem 112" descr="CasadosVentos.JPG"/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11050" y="4086751"/>
            <a:ext cx="1028353" cy="35406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4" name="Imagem 113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 bwMode="auto">
          <a:xfrm>
            <a:off x="1259632" y="3746484"/>
            <a:ext cx="1131189" cy="28732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5" name="Picture 6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311050" y="5226033"/>
            <a:ext cx="1028353" cy="4052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16" name="Picture 11" descr="C:\Users\francine\AppData\Local\Microsoft\Windows\Temporary Internet Files\Content.Outlook\0102HL54\CER - Logo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416" y="4719685"/>
            <a:ext cx="833620" cy="47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13" descr="http://www.cpflrenovaveis.com.br/ri/img/logo_cpfl_renovaveis.gif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152" y="1324172"/>
            <a:ext cx="685569" cy="47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Imagem 117" descr="logomarca DOIS A- novo_edited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 bwMode="auto">
          <a:xfrm>
            <a:off x="2524297" y="2681221"/>
            <a:ext cx="803278" cy="31642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9" name="Picture 2" descr="Logotipo DESA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560037" y="1893852"/>
            <a:ext cx="731799" cy="3164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20" name="Picture 2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69121" y="4718207"/>
            <a:ext cx="913630" cy="3480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21" name="Imagem 120" descr="Eletrowind.gif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 bwMode="auto">
          <a:xfrm>
            <a:off x="2613906" y="5058557"/>
            <a:ext cx="624061" cy="41135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2" name="Imagem 121" descr="engebasa.jp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 bwMode="auto">
          <a:xfrm>
            <a:off x="3701167" y="3480246"/>
            <a:ext cx="609778" cy="41135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3" name="Picture 4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491880" y="4546303"/>
            <a:ext cx="1028353" cy="29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24" name="Picture 2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590622" y="2743810"/>
            <a:ext cx="830869" cy="2531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25" name="Picture 7" descr="ww"/>
          <p:cNvPicPr>
            <a:picLocks noChangeAspect="1" noChangeArrowheads="1"/>
          </p:cNvPicPr>
          <p:nvPr/>
        </p:nvPicPr>
        <p:blipFill>
          <a:blip r:embed="rId30" cstate="print"/>
          <a:srcRect t="4129"/>
          <a:stretch>
            <a:fillRect/>
          </a:stretch>
        </p:blipFill>
        <p:spPr bwMode="auto">
          <a:xfrm>
            <a:off x="3688643" y="1397225"/>
            <a:ext cx="634826" cy="41135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6" name="Picture 2" descr="C:\Users\Associados\AppData\Local\Microsoft\Windows\Temporary Internet Files\Content.Outlook\PS6V9JV9\jpg_enerfin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97706"/>
            <a:ext cx="1028353" cy="307158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27" name="Imagem 3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99036"/>
            <a:ext cx="1028353" cy="47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Imagem 8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165" y="5564905"/>
            <a:ext cx="615543" cy="56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Imagem 7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385" y="2234278"/>
            <a:ext cx="845342" cy="47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Imagem 53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465" y="3072639"/>
            <a:ext cx="913182" cy="31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Imagem 130"/>
          <p:cNvPicPr>
            <a:picLocks noChangeAspect="1"/>
          </p:cNvPicPr>
          <p:nvPr/>
        </p:nvPicPr>
        <p:blipFill>
          <a:blip r:embed="rId36" cstate="print"/>
          <a:srcRect l="15652" t="12195" r="13913" b="13821"/>
          <a:stretch>
            <a:fillRect/>
          </a:stretch>
        </p:blipFill>
        <p:spPr bwMode="auto">
          <a:xfrm>
            <a:off x="3748968" y="5762670"/>
            <a:ext cx="514177" cy="4746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32" name="Picture 2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3527669" y="5374905"/>
            <a:ext cx="956775" cy="3164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33" name="Imagem 5"/>
          <p:cNvPicPr>
            <a:picLocks noChangeAspect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5"/>
          <a:stretch/>
        </p:blipFill>
        <p:spPr bwMode="auto">
          <a:xfrm>
            <a:off x="3526158" y="4945702"/>
            <a:ext cx="959796" cy="32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2" descr="C:\Users\francine\AppData\Local\Microsoft\Windows\Temporary Internet Files\Content.Outlook\GMGH6FHC\sistemas_dywidag.jp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51499"/>
            <a:ext cx="1028353" cy="24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2" descr="C:\Users\francine\AppData\Local\Microsoft\Windows\Temporary Internet Files\Content.Outlook\GMGH6FHC\copel.jpg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797" y="5676464"/>
            <a:ext cx="640859" cy="6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2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050" y="1428426"/>
            <a:ext cx="1028353" cy="1758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7" name="Picture 2" descr="C:\Users\francine\AppData\Local\Microsoft\Windows\Temporary Internet Files\Content.Outlook\GMGH6FHC\Brookfield in Blue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050" y="3453816"/>
            <a:ext cx="1028353" cy="16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2" descr="C:\Users\francine\AppData\Local\Microsoft\Windows\Temporary Internet Files\Content.Outlook\GMGH6FHC\DNV GL_logo.jp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65" y="2273613"/>
            <a:ext cx="974742" cy="31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2" descr="C:\Users\francine\AppData\Local\Microsoft\Windows\Temporary Internet Files\Content.Outlook\GMGH6FHC\Logo Alphatec.jp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06372"/>
            <a:ext cx="932609" cy="20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4" descr="http://www.manifeste.com.br/wp-content/uploads/2012/08/Atlantic_Marca01.jpg"/>
          <p:cNvPicPr>
            <a:picLocks noChangeAspect="1" noChangeArrowheads="1"/>
          </p:cNvPicPr>
          <p:nvPr/>
        </p:nvPicPr>
        <p:blipFill rotWithShape="1"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5749" y="5604381"/>
            <a:ext cx="598458" cy="43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6" descr="http://www.livhaven.com/images/bosch_rexroth.jp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04" y="2061359"/>
            <a:ext cx="866045" cy="31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2" descr="C:\Users\francine\AppData\Local\Microsoft\Windows\Temporary Internet Files\Content.Outlook\GMGH6FHC\Duke-Energy-Brasil-sm-4c.jp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133" y="3112242"/>
            <a:ext cx="773606" cy="31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3" descr="C:\Users\francine\AppData\Local\Microsoft\Windows\Temporary Internet Files\Content.Outlook\GMGH6FHC\Honda Energy.jpg"/>
          <p:cNvPicPr>
            <a:picLocks noChangeAspect="1" noChangeArrowheads="1"/>
          </p:cNvPicPr>
          <p:nvPr/>
        </p:nvPicPr>
        <p:blipFill rotWithShape="1"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4514" y="1389860"/>
            <a:ext cx="1028353" cy="20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4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09" y="3065463"/>
            <a:ext cx="907163" cy="25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Picture 46" descr="C:\Users\francine\AppData\Local\Microsoft\Windows\Temporary Internet Files\Content.Outlook\0102HL54\logo linkx.png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14" y="2597101"/>
            <a:ext cx="1028353" cy="31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Imagem 64" descr="LOGOTIPO IB Renovables COLOR VERTICAL POSITIVA.jpg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628" y="2086556"/>
            <a:ext cx="754125" cy="47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" name="Picture 22" descr="Horizonte Energias Renováveis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85" y="1708415"/>
            <a:ext cx="872010" cy="28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" name="Picture 2" descr="C:\Users\francine\AppData\Local\Microsoft\Windows\Temporary Internet Files\Content.Outlook\GMGH6FHC\LOGOTIPO MS 1.png"/>
          <p:cNvPicPr>
            <a:picLocks noChangeAspect="1" noChangeArrowheads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19060" y="3388220"/>
            <a:ext cx="679261" cy="47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3" descr="C:\Users\francine\AppData\Local\Microsoft\Windows\Temporary Internet Files\Content.Outlook\GMGH6FHC\LOGOTIPO MS 2.pn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511" y="3921886"/>
            <a:ext cx="624359" cy="47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4" descr="1__=0CBBF67DDFF9212D8f9e8a93df938@enercon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259" y="4459652"/>
            <a:ext cx="762863" cy="47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Picture 5" descr="http://multiempreendimentos.com/images/logo.gif"/>
          <p:cNvPicPr>
            <a:picLocks noChangeAspect="1" noChangeArrowheads="1"/>
          </p:cNvPicPr>
          <p:nvPr/>
        </p:nvPicPr>
        <p:blipFill rotWithShape="1"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14"/>
          <a:stretch/>
        </p:blipFill>
        <p:spPr bwMode="auto">
          <a:xfrm>
            <a:off x="4644008" y="6200194"/>
            <a:ext cx="1029365" cy="25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2" descr="C:\Users\francine\AppData\Local\Microsoft\Windows\Temporary Internet Files\Content.Outlook\GMGH6FHC\logotipo MSPAR versoes-01.jpg"/>
          <p:cNvPicPr>
            <a:picLocks noChangeAspect="1" noChangeArrowheads="1"/>
          </p:cNvPicPr>
          <p:nvPr/>
        </p:nvPicPr>
        <p:blipFill rotWithShape="1"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07" b="26715"/>
          <a:stretch/>
        </p:blipFill>
        <p:spPr bwMode="auto">
          <a:xfrm>
            <a:off x="4644514" y="5693816"/>
            <a:ext cx="1028353" cy="42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5" descr="2__=0CBBF67DDFF9212D8f9e8a93df938@enercon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525" y="5092587"/>
            <a:ext cx="844331" cy="47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" name="Picture 2" descr="C:\Users\felipe.vieira\AppData\Local\Microsoft\Windows\Temporary Internet Files\Content.Outlook\U1K1EGEA\MC LOGO RGB.jpg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242" y="1418553"/>
            <a:ext cx="639563" cy="28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Imagem 89" descr="Pacific Hydro Logo HD.jp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235" y="3170382"/>
            <a:ext cx="753576" cy="47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" name="Picture 2" descr="ORMAZABA_COLOR"/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847" y="2841973"/>
            <a:ext cx="1028353" cy="22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" name="Imagem 4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402" y="2527786"/>
            <a:ext cx="859243" cy="25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Imagem 8"/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847" y="1775941"/>
            <a:ext cx="1028353" cy="31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Picture 2"/>
          <p:cNvPicPr>
            <a:picLocks noChangeAspect="1" noChangeArrowheads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847" y="2264513"/>
            <a:ext cx="1028353" cy="20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" name="Imagem 81" descr="B18_PetrobrasLogo240807.jpg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351" y="4250502"/>
            <a:ext cx="825345" cy="47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" name="Picture 2" descr="C:\Users\Associados\Pictures\Logo Papyrus.png"/>
          <p:cNvPicPr>
            <a:picLocks noChangeAspect="1" noChangeArrowheads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146" y="3737724"/>
            <a:ext cx="735755" cy="41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" name="Imagem 9"/>
          <p:cNvPicPr>
            <a:picLocks noChangeAspect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847" y="4881516"/>
            <a:ext cx="1028353" cy="20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" name="Picture 1"/>
          <p:cNvPicPr>
            <a:picLocks noChangeAspect="1"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950" y="5200804"/>
            <a:ext cx="980146" cy="31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" name="Imagem 2" descr="http://t2.gstatic.com/images?q=tbn:ANd9GcRObyLdvvoTgqDte8gEqBliJMOXeCD1pClQG8vQqzk-8Cmi-uyd"/>
          <p:cNvPicPr>
            <a:picLocks noChangeAspect="1" noChangeArrowheads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895" y="5978694"/>
            <a:ext cx="598257" cy="47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Imagem 53" descr="QG_Principal_Cor1.jpg"/>
          <p:cNvPicPr>
            <a:picLocks noChangeAspect="1"/>
          </p:cNvPicPr>
          <p:nvPr/>
        </p:nvPicPr>
        <p:blipFill rotWithShape="1"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43847" y="5636765"/>
            <a:ext cx="1028353" cy="31251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" name="Picture 2"/>
          <p:cNvPicPr>
            <a:picLocks noChangeAspect="1" noChangeArrowheads="1"/>
          </p:cNvPicPr>
          <p:nvPr/>
        </p:nvPicPr>
        <p:blipFill>
          <a:blip r:embed="rId71"/>
          <a:srcRect/>
          <a:stretch>
            <a:fillRect/>
          </a:stretch>
        </p:blipFill>
        <p:spPr bwMode="auto">
          <a:xfrm>
            <a:off x="6889614" y="1988840"/>
            <a:ext cx="851976" cy="25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167" name="Picture 45" descr="http://www.radioculturagbi.com.br/fotos/122519201207111.jpg"/>
          <p:cNvPicPr>
            <a:picLocks noChangeAspect="1" noChangeArrowheads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023" y="1483072"/>
            <a:ext cx="705158" cy="31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" name="Picture 2" descr="LOGO servtec c energia"/>
          <p:cNvPicPr>
            <a:picLocks noChangeAspect="1" noChangeArrowheads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329" y="3856198"/>
            <a:ext cx="458546" cy="41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" name="Imagem 91" descr="SiemensLogo.jpg"/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426" y="4423336"/>
            <a:ext cx="1028353" cy="22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" name="Picture 3"/>
          <p:cNvPicPr>
            <a:picLocks noChangeAspect="1" noChangeArrowheads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301" y="2959834"/>
            <a:ext cx="754603" cy="25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" name="Imagem 5" descr="image004"/>
          <p:cNvPicPr>
            <a:picLocks noChangeAspect="1" noChangeArrowheads="1"/>
          </p:cNvPicPr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426" y="3435417"/>
            <a:ext cx="1028353" cy="28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" name="Picture 4"/>
          <p:cNvPicPr>
            <a:picLocks noChangeAspect="1" noChangeArrowheads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426" y="4753021"/>
            <a:ext cx="1028353" cy="3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" name="Picture 4"/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935" y="2455778"/>
            <a:ext cx="893335" cy="25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" name="Imagem 11"/>
          <p:cNvPicPr>
            <a:picLocks noChangeAspect="1"/>
          </p:cNvPicPr>
          <p:nvPr/>
        </p:nvPicPr>
        <p:blipFill rotWithShape="1"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51083" y="5625880"/>
            <a:ext cx="729039" cy="39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" name="Picture 46" descr="C:\Users\francine\AppData\Local\Microsoft\Windows\Temporary Internet Files\Content.Outlook\0102HL54\Logo_SOWITEC_4c.jpg"/>
          <p:cNvPicPr>
            <a:picLocks noChangeAspect="1" noChangeArrowheads="1"/>
          </p:cNvPicPr>
          <p:nvPr/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724" y="5157192"/>
            <a:ext cx="805756" cy="3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" name="Picture 9" descr="SUzlon-Alternative_smallestlogo.png"/>
          <p:cNvPicPr>
            <a:picLocks noChangeAspect="1" noChangeArrowheads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139" y="6128186"/>
            <a:ext cx="932926" cy="25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" name="Picture 43" descr="C:\Users\francine\AppData\Local\Microsoft\Windows\Temporary Internet Files\Content.Outlook\0102HL54\logo2 (2).jpg"/>
          <p:cNvPicPr>
            <a:picLocks noChangeAspect="1" noChangeArrowheads="1"/>
          </p:cNvPicPr>
          <p:nvPr/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774" y="1450743"/>
            <a:ext cx="921405" cy="47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" name="Picture 6" descr="C:\Users\francine\AppData\Local\Microsoft\Windows\Temporary Internet Files\Content.Outlook\0102HL54\tecsis1200px_rgb.jpg"/>
          <p:cNvPicPr>
            <a:picLocks noChangeAspect="1" noChangeArrowheads="1"/>
          </p:cNvPicPr>
          <p:nvPr/>
        </p:nvPicPr>
        <p:blipFill rotWithShape="1"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08189" y="2083693"/>
            <a:ext cx="774574" cy="47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Imagem 83" descr="Logo Theolia Brasil 2.bmp"/>
          <p:cNvPicPr>
            <a:picLocks noChangeAspect="1"/>
          </p:cNvPicPr>
          <p:nvPr/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811" y="2813756"/>
            <a:ext cx="909330" cy="31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" name="Imagem 84" descr="VESTAS_LOGO.bmp"/>
          <p:cNvPicPr>
            <a:picLocks noChangeAspect="1"/>
          </p:cNvPicPr>
          <p:nvPr/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996" y="4293096"/>
            <a:ext cx="856961" cy="15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" name="Picture 2" descr="C:\Users\francine\AppData\Local\Microsoft\Windows\Temporary Internet Files\Content.Outlook\0102HL54\Logo Ventos Brasil.jpg"/>
          <p:cNvPicPr>
            <a:picLocks noChangeAspect="1" noChangeArrowheads="1"/>
          </p:cNvPicPr>
          <p:nvPr/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118" y="3645024"/>
            <a:ext cx="770716" cy="47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" name="Picture 2" descr="C:\Users\francine\AppData\Local\Microsoft\Windows\Temporary Internet Files\Content.Outlook\GMGH6FHC\logo+clearspace.jpg"/>
          <p:cNvPicPr>
            <a:picLocks noChangeAspect="1" noChangeArrowheads="1"/>
          </p:cNvPicPr>
          <p:nvPr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300" y="3284984"/>
            <a:ext cx="1028353" cy="29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" name="Picture 2" descr="C:\Users\felipe.vieira\AppData\Local\Microsoft\Windows\Temporary Internet Files\Content.Outlook\U1K1EGEA\Logo WEG (3).JPG"/>
          <p:cNvPicPr>
            <a:picLocks noChangeAspect="1" noChangeArrowheads="1"/>
          </p:cNvPicPr>
          <p:nvPr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284" y="5632852"/>
            <a:ext cx="492384" cy="31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" name="Imagem 94" descr="index_3.gif"/>
          <p:cNvPicPr>
            <a:picLocks noChangeAspect="1"/>
          </p:cNvPicPr>
          <p:nvPr/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856" y="6195790"/>
            <a:ext cx="891240" cy="18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" name="Picture 4"/>
          <p:cNvPicPr>
            <a:picLocks noChangeAspect="1" noChangeArrowheads="1"/>
          </p:cNvPicPr>
          <p:nvPr/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996" y="4725144"/>
            <a:ext cx="856961" cy="18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" name="Picture 46" descr="C:\Users\francine\AppData\Local\Microsoft\Windows\Temporary Internet Files\Content.Outlook\0102HL54\logo Way2 aprovada.png"/>
          <p:cNvPicPr>
            <a:picLocks noChangeAspect="1" noChangeArrowheads="1"/>
          </p:cNvPicPr>
          <p:nvPr/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088" y="5120074"/>
            <a:ext cx="776776" cy="25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" name="Picture 2" descr="C:\Users\francine\AppData\Local\Microsoft\Windows\Temporary Internet Files\Content.Outlook\GMGH6FHC\Alupar_ABEEólica.png"/>
          <p:cNvPicPr>
            <a:picLocks noChangeAspect="1" noChangeArrowheads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56" y="4774394"/>
            <a:ext cx="746088" cy="34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2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0" y="0"/>
            <a:ext cx="9144000" cy="6885383"/>
            <a:chOff x="0" y="6962051"/>
            <a:chExt cx="9144000" cy="2723286"/>
          </a:xfrm>
        </p:grpSpPr>
        <p:sp>
          <p:nvSpPr>
            <p:cNvPr id="11" name="Retângulo 10"/>
            <p:cNvSpPr/>
            <p:nvPr/>
          </p:nvSpPr>
          <p:spPr>
            <a:xfrm>
              <a:off x="0" y="6962051"/>
              <a:ext cx="9144000" cy="2723286"/>
            </a:xfrm>
            <a:prstGeom prst="rect">
              <a:avLst/>
            </a:prstGeom>
            <a:gradFill flip="none" rotWithShape="1">
              <a:gsLst>
                <a:gs pos="0">
                  <a:srgbClr val="0080CE"/>
                </a:gs>
                <a:gs pos="75000">
                  <a:srgbClr val="00409E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spaço Reservado para Conteúdo 4"/>
            <p:cNvSpPr txBox="1">
              <a:spLocks/>
            </p:cNvSpPr>
            <p:nvPr/>
          </p:nvSpPr>
          <p:spPr>
            <a:xfrm>
              <a:off x="1419226" y="8171276"/>
              <a:ext cx="6305549" cy="2940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pt-BR" sz="3600" b="1" dirty="0" smtClean="0">
                  <a:solidFill>
                    <a:schemeClr val="bg1"/>
                  </a:solidFill>
                </a:rPr>
                <a:t>Energia Eólica</a:t>
              </a:r>
            </a:p>
            <a:p>
              <a:pPr algn="ctr">
                <a:lnSpc>
                  <a:spcPct val="110000"/>
                </a:lnSpc>
              </a:pPr>
              <a:r>
                <a:rPr lang="pt-BR" sz="2400" dirty="0" smtClean="0">
                  <a:solidFill>
                    <a:schemeClr val="bg1"/>
                  </a:solidFill>
                </a:rPr>
                <a:t>Contexto Mundial</a:t>
              </a:r>
              <a:endParaRPr lang="pt-BR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Conector reto 14"/>
            <p:cNvCxnSpPr/>
            <p:nvPr/>
          </p:nvCxnSpPr>
          <p:spPr>
            <a:xfrm>
              <a:off x="443542" y="7463867"/>
              <a:ext cx="825691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>
              <a:off x="443542" y="9599896"/>
              <a:ext cx="825691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Image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42646"/>
            <a:ext cx="1800200" cy="81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4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Ranking Mundial 2013 Capacidade Instalada (GW)</a:t>
            </a:r>
            <a:endParaRPr lang="pt-BR" dirty="0"/>
          </a:p>
        </p:txBody>
      </p:sp>
      <p:sp>
        <p:nvSpPr>
          <p:cNvPr id="39" name="Espaço Reservado para Conteúdo 3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5688B4-65F0-4D1B-BD08-AA63A6B37F11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32" name="Espaço Reservado para Rodapé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Fonte: GWEC</a:t>
            </a:r>
            <a:endParaRPr lang="pt-BR" dirty="0"/>
          </a:p>
        </p:txBody>
      </p:sp>
      <p:graphicFrame>
        <p:nvGraphicFramePr>
          <p:cNvPr id="4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9981816"/>
              </p:ext>
            </p:extLst>
          </p:nvPr>
        </p:nvGraphicFramePr>
        <p:xfrm>
          <a:off x="125760" y="4149080"/>
          <a:ext cx="8892480" cy="2325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720460"/>
              </p:ext>
            </p:extLst>
          </p:nvPr>
        </p:nvGraphicFramePr>
        <p:xfrm>
          <a:off x="1475656" y="1628800"/>
          <a:ext cx="2801439" cy="33528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60000"/>
                <a:gridCol w="438984"/>
                <a:gridCol w="1354455"/>
                <a:gridCol w="648000"/>
              </a:tblGrid>
              <a:tr h="283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China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</a:rPr>
                        <a:t>91,42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83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EUA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</a:rPr>
                        <a:t>61,09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83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Alemanha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</a:rPr>
                        <a:t>34,25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83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Espanha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</a:rPr>
                        <a:t>22,96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83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Índia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</a:rPr>
                        <a:t>20,15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348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Reino Unido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</a:rPr>
                        <a:t>10,53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83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Itália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</a:rPr>
                        <a:t>8,55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83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França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</a:rPr>
                        <a:t>8,25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83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Canadá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</a:rPr>
                        <a:t>7,80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83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 smtClean="0">
                          <a:effectLst/>
                        </a:rPr>
                        <a:t>Dinamarca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</a:rPr>
                        <a:t>4,77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376087"/>
              </p:ext>
            </p:extLst>
          </p:nvPr>
        </p:nvGraphicFramePr>
        <p:xfrm>
          <a:off x="4925144" y="1628801"/>
          <a:ext cx="2743200" cy="338328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60000"/>
                <a:gridCol w="439200"/>
                <a:gridCol w="1296000"/>
                <a:gridCol w="648000"/>
              </a:tblGrid>
              <a:tr h="3254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 smtClean="0">
                          <a:effectLst/>
                        </a:rPr>
                        <a:t>Portugal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</a:rPr>
                        <a:t>4,72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254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Suécia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</a:rPr>
                        <a:t>4,47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254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13</a:t>
                      </a:r>
                      <a:endParaRPr lang="pt-BR" sz="18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effectLst/>
                        </a:rPr>
                        <a:t>Brasil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>
                          <a:effectLst/>
                        </a:rPr>
                        <a:t>3,46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254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 smtClean="0">
                          <a:effectLst/>
                        </a:rPr>
                        <a:t>Polônia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</a:rPr>
                        <a:t>3,39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254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15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 smtClean="0">
                          <a:effectLst/>
                        </a:rPr>
                        <a:t>Austrália</a:t>
                      </a:r>
                      <a:endParaRPr lang="pt-BR" sz="1600" b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</a:rPr>
                        <a:t>3,24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254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u="none" strike="noStrike" kern="1200" dirty="0" smtClean="0">
                          <a:effectLst/>
                        </a:rPr>
                        <a:t>Turquia</a:t>
                      </a:r>
                      <a:endParaRPr lang="pt-BR" sz="1600" b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</a:rPr>
                        <a:t>2,96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254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Holanda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</a:rPr>
                        <a:t>2,69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254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 smtClean="0">
                          <a:effectLst/>
                        </a:rPr>
                        <a:t>Japão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</a:rPr>
                        <a:t>2,66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254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19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 smtClean="0">
                          <a:effectLst/>
                        </a:rPr>
                        <a:t>Romênia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</a:rPr>
                        <a:t>2,60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254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20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 smtClean="0">
                          <a:effectLst/>
                        </a:rPr>
                        <a:t>Irlanda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</a:rPr>
                        <a:t>2,04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pSp>
        <p:nvGrpSpPr>
          <p:cNvPr id="28" name="Grupo 27"/>
          <p:cNvGrpSpPr/>
          <p:nvPr/>
        </p:nvGrpSpPr>
        <p:grpSpPr>
          <a:xfrm>
            <a:off x="1903611" y="1700809"/>
            <a:ext cx="3752077" cy="3240360"/>
            <a:chOff x="2119635" y="980728"/>
            <a:chExt cx="3752077" cy="3240360"/>
          </a:xfrm>
        </p:grpSpPr>
        <p:grpSp>
          <p:nvGrpSpPr>
            <p:cNvPr id="7" name="Grupo 6"/>
            <p:cNvGrpSpPr/>
            <p:nvPr/>
          </p:nvGrpSpPr>
          <p:grpSpPr>
            <a:xfrm>
              <a:off x="2119635" y="980728"/>
              <a:ext cx="3752077" cy="3240360"/>
              <a:chOff x="2119635" y="980728"/>
              <a:chExt cx="3752077" cy="3240360"/>
            </a:xfrm>
          </p:grpSpPr>
          <p:pic>
            <p:nvPicPr>
              <p:cNvPr id="8" name="Imagem 7" descr="http://2.bp.blogspot.com/-0eTkzK6Ukms/UStnuNvbCyI/AAAAAAAADmk/V2H8-kyJW7g/s1600/Bandeira+dos+Estados+Unidos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119635" y="1340768"/>
                <a:ext cx="292125" cy="1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3" descr="http://riodejaneiro.china-consulate.org/pot/zgabc/gk/W020040617538233597027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9635" y="980728"/>
                <a:ext cx="291600" cy="1988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5" descr="https://encrypted-tbn2.gstatic.com/images?q=tbn:ANd9GcT7ENMi4mIdMm4opDDuuXf7CGymkzAHuAEOrvrjeqHLFBqlYytt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9635" y="1649005"/>
                <a:ext cx="291600" cy="1958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7" descr="https://encrypted-tbn2.gstatic.com/images?q=tbn:ANd9GcT5zNGYB0aL4GAR0aOsladUMMp1Ur1OtkYuqvokcplQao14nvC4wA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9635" y="1988840"/>
                <a:ext cx="291600" cy="2184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9" descr="http://www.portalsaofrancisco.com.br/alfa/india/India.12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9635" y="2348881"/>
                <a:ext cx="291600" cy="1708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1" descr="http://rongelok.com/wp-content/uploads/2011/09/Flag_of_the_United_Kingdom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9635" y="2690894"/>
                <a:ext cx="291600" cy="145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3" descr="http://tradebridgeconsultants.com/wp-content/themes/politics-abroad/images/flags/italy.gif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0160" y="2996952"/>
                <a:ext cx="291600" cy="1945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3" descr="http://eh.lenin.ru/flags/2eu/france/fra-f.gif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9635" y="3356992"/>
                <a:ext cx="291600" cy="194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5" descr="http://www.flagsinformation.com/canada-flag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0160" y="3717032"/>
                <a:ext cx="291600" cy="145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9" descr="http://tradebridgeconsultants.com/wp-content/themes/politics-abroad/images/flags/portugal.gif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0112" y="1002187"/>
                <a:ext cx="291600" cy="1945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31" descr="http://www.madagascar-consulate.org/images/flag_denmark.gif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5004" y="4005088"/>
                <a:ext cx="260862" cy="21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39" descr="http://farm5.staticflickr.com/4001/4650440786_9daeedaa47_z.jpg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0112" y="1319200"/>
                <a:ext cx="291600" cy="193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41" descr="http://www.suapesquisa.com/paises/japao/bandeira-do-japao.gif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54799" y="3346624"/>
                <a:ext cx="291600" cy="2047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43" descr="http://www.webbusca.com.br/atlas/bandeiras/Australia.gif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76544" y="2355289"/>
                <a:ext cx="291600" cy="194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45" descr="http://www.infoescola.com/wp-content/uploads/2011/02/bandeira-do-brasil.gif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0112" y="1649005"/>
                <a:ext cx="291600" cy="202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47" descr="http://www.loeser.us/flags/images/poland/polish_national_committee_dmowski_paris_1917.png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0112" y="2001445"/>
                <a:ext cx="291600" cy="1932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49" descr="https://encrypted-tbn2.gstatic.com/images?q=tbn:ANd9GcQZuBE9sKxNl8OgVLte2UvnrG7cgjPcWRiZHdwWAibFIFXyp3640A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0112" y="3012321"/>
                <a:ext cx="291600" cy="1940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51" descr="http://colunas.cbn.globoradio.globo.com/platb/files/960/2013/06/Bandeira-Turquia.gif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54799" y="2690894"/>
                <a:ext cx="291600" cy="194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53" descr="https://encrypted-tbn1.gstatic.com/images?q=tbn:ANd9GcTNsore47dg0pilEeO8CAnAlY6mUhQ-tsI2BEOLxoftglk3WrlYxg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0112" y="3668785"/>
                <a:ext cx="291600" cy="1940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6" name="Picture 2" descr="http://1.bp.blogspot.com/-p_dSTcAj5T4/T1aVy4XJBKI/AAAAAAAAANM/JwXUba0r9BY/s1600/irishflht.gif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1825" y="4023049"/>
              <a:ext cx="269887" cy="180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057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Nova Capacidade Instalada - 1º semestre de 2014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953" y="1556792"/>
            <a:ext cx="5098094" cy="4615235"/>
          </a:xfrm>
          <a:prstGeom prst="rect">
            <a:avLst/>
          </a:prstGeom>
        </p:spPr>
      </p:pic>
      <p:sp>
        <p:nvSpPr>
          <p:cNvPr id="5" name="Estrela de 8 pontas 4"/>
          <p:cNvSpPr/>
          <p:nvPr/>
        </p:nvSpPr>
        <p:spPr>
          <a:xfrm>
            <a:off x="7092806" y="3307595"/>
            <a:ext cx="252000" cy="252000"/>
          </a:xfrm>
          <a:prstGeom prst="star8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1</a:t>
            </a:r>
            <a:endParaRPr lang="pt-BR" sz="1200" dirty="0"/>
          </a:p>
        </p:txBody>
      </p:sp>
      <p:sp>
        <p:nvSpPr>
          <p:cNvPr id="6" name="Estrela de 8 pontas 5"/>
          <p:cNvSpPr/>
          <p:nvPr/>
        </p:nvSpPr>
        <p:spPr>
          <a:xfrm>
            <a:off x="5563444" y="5805264"/>
            <a:ext cx="252000" cy="252000"/>
          </a:xfrm>
          <a:prstGeom prst="star8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2</a:t>
            </a:r>
            <a:endParaRPr lang="pt-BR" sz="1200" dirty="0"/>
          </a:p>
        </p:txBody>
      </p:sp>
      <p:sp>
        <p:nvSpPr>
          <p:cNvPr id="7" name="Estrela de 8 pontas 6"/>
          <p:cNvSpPr/>
          <p:nvPr/>
        </p:nvSpPr>
        <p:spPr>
          <a:xfrm>
            <a:off x="2103559" y="3429000"/>
            <a:ext cx="252000" cy="252000"/>
          </a:xfrm>
          <a:prstGeom prst="star8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/>
              <a:t>3</a:t>
            </a:r>
            <a:endParaRPr lang="pt-BR" sz="12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421665" y="6320353"/>
            <a:ext cx="8300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1,3 </a:t>
            </a:r>
            <a:r>
              <a:rPr lang="pt-BR" sz="1200" b="1" dirty="0"/>
              <a:t>GW </a:t>
            </a:r>
            <a:r>
              <a:rPr lang="pt-BR" sz="1200" dirty="0"/>
              <a:t>de nova capacidade no primeiro semestre de 2014, o que representou </a:t>
            </a:r>
            <a:r>
              <a:rPr lang="pt-BR" sz="1200" b="1" dirty="0"/>
              <a:t>7%</a:t>
            </a:r>
            <a:r>
              <a:rPr lang="pt-BR" sz="1200" dirty="0"/>
              <a:t> da venda mundial de </a:t>
            </a:r>
            <a:r>
              <a:rPr lang="pt-BR" sz="1200" dirty="0" err="1" smtClean="0"/>
              <a:t>aerogeradores</a:t>
            </a:r>
            <a:r>
              <a:rPr lang="pt-BR" sz="1200" dirty="0" smtClean="0"/>
              <a:t>.</a:t>
            </a:r>
            <a:endParaRPr lang="pt-BR" sz="1200" dirty="0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Fonte: WWEA</a:t>
            </a:r>
            <a:endParaRPr lang="pt-BR" dirty="0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55CE28-ADD2-4038-9677-0A78C2F72788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917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Atratividade Mundial</a:t>
            </a:r>
            <a:endParaRPr lang="pt-BR" dirty="0"/>
          </a:p>
        </p:txBody>
      </p:sp>
      <p:pic>
        <p:nvPicPr>
          <p:cNvPr id="4" name="Espaço Reservado para Conteúdo 3" descr="Recorte de Tela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9" y="1466858"/>
            <a:ext cx="6144483" cy="2610214"/>
          </a:xfrm>
        </p:spPr>
      </p:pic>
      <p:pic>
        <p:nvPicPr>
          <p:cNvPr id="5" name="Imagem 4" descr="Recorte de Te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58" y="4149080"/>
            <a:ext cx="7773485" cy="2172003"/>
          </a:xfrm>
          <a:prstGeom prst="rect">
            <a:avLst/>
          </a:prstGeom>
        </p:spPr>
      </p:pic>
      <p:pic>
        <p:nvPicPr>
          <p:cNvPr id="6" name="Imagem 5" descr="Recorte de Te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1952898" cy="323895"/>
          </a:xfrm>
          <a:prstGeom prst="rect">
            <a:avLst/>
          </a:prstGeom>
        </p:spPr>
      </p:pic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Fonte: BNEF</a:t>
            </a:r>
            <a:endParaRPr lang="pt-BR" dirty="0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17EE7F6-8441-460F-ADCB-577327AAEF7F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59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0" y="0"/>
            <a:ext cx="9144000" cy="6885383"/>
            <a:chOff x="0" y="6962051"/>
            <a:chExt cx="9144000" cy="2723286"/>
          </a:xfrm>
        </p:grpSpPr>
        <p:sp>
          <p:nvSpPr>
            <p:cNvPr id="11" name="Retângulo 10"/>
            <p:cNvSpPr/>
            <p:nvPr/>
          </p:nvSpPr>
          <p:spPr>
            <a:xfrm>
              <a:off x="0" y="6962051"/>
              <a:ext cx="9144000" cy="2723286"/>
            </a:xfrm>
            <a:prstGeom prst="rect">
              <a:avLst/>
            </a:prstGeom>
            <a:gradFill flip="none" rotWithShape="1">
              <a:gsLst>
                <a:gs pos="0">
                  <a:srgbClr val="0080CE"/>
                </a:gs>
                <a:gs pos="75000">
                  <a:srgbClr val="00409E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spaço Reservado para Conteúdo 4"/>
            <p:cNvSpPr txBox="1">
              <a:spLocks/>
            </p:cNvSpPr>
            <p:nvPr/>
          </p:nvSpPr>
          <p:spPr>
            <a:xfrm>
              <a:off x="1419226" y="8171276"/>
              <a:ext cx="6305549" cy="2940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pt-BR" sz="3600" b="1" dirty="0" smtClean="0">
                  <a:solidFill>
                    <a:schemeClr val="bg1"/>
                  </a:solidFill>
                </a:rPr>
                <a:t>Energia Eólica</a:t>
              </a:r>
            </a:p>
            <a:p>
              <a:pPr algn="ctr">
                <a:lnSpc>
                  <a:spcPct val="110000"/>
                </a:lnSpc>
              </a:pPr>
              <a:r>
                <a:rPr lang="pt-BR" sz="2400" dirty="0" smtClean="0">
                  <a:solidFill>
                    <a:schemeClr val="bg1"/>
                  </a:solidFill>
                </a:rPr>
                <a:t>Contexto Brasileiro</a:t>
              </a:r>
              <a:endParaRPr lang="pt-BR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Conector reto 14"/>
            <p:cNvCxnSpPr/>
            <p:nvPr/>
          </p:nvCxnSpPr>
          <p:spPr>
            <a:xfrm>
              <a:off x="443542" y="7463867"/>
              <a:ext cx="825691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>
              <a:off x="443542" y="9599896"/>
              <a:ext cx="825691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Image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42646"/>
            <a:ext cx="1800200" cy="81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Matriz Elétrica Brasileira (GW)</a:t>
            </a:r>
            <a:endParaRPr lang="pt-BR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55CE28-ADD2-4038-9677-0A78C2F72788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Fonte: ABEEólica/ANEEL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7128792" y="1715905"/>
            <a:ext cx="1691680" cy="830997"/>
          </a:xfrm>
          <a:prstGeom prst="rect">
            <a:avLst/>
          </a:prstGeom>
          <a:solidFill>
            <a:srgbClr val="FFFFEB"/>
          </a:solidFill>
          <a:ln w="19050">
            <a:solidFill>
              <a:srgbClr val="FFD03B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latin typeface="Arial" pitchFamily="34" charset="0"/>
                <a:cs typeface="Arial" pitchFamily="34" charset="0"/>
              </a:rPr>
              <a:t>*A fonte fotovoltaica possuí </a:t>
            </a: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14,6 MW </a:t>
            </a:r>
            <a:r>
              <a:rPr lang="pt-BR" sz="1200" b="1" dirty="0">
                <a:latin typeface="Arial" pitchFamily="34" charset="0"/>
                <a:cs typeface="Arial" pitchFamily="34" charset="0"/>
              </a:rPr>
              <a:t>de capacidade instalada.</a:t>
            </a:r>
          </a:p>
        </p:txBody>
      </p:sp>
      <p:sp>
        <p:nvSpPr>
          <p:cNvPr id="8" name="Sol 7"/>
          <p:cNvSpPr/>
          <p:nvPr/>
        </p:nvSpPr>
        <p:spPr>
          <a:xfrm>
            <a:off x="8702482" y="2384884"/>
            <a:ext cx="334014" cy="324036"/>
          </a:xfrm>
          <a:prstGeom prst="sun">
            <a:avLst/>
          </a:prstGeom>
          <a:gradFill flip="none" rotWithShape="1">
            <a:gsLst>
              <a:gs pos="0">
                <a:srgbClr val="FFD03B">
                  <a:tint val="66000"/>
                  <a:satMod val="160000"/>
                </a:srgbClr>
              </a:gs>
              <a:gs pos="50000">
                <a:srgbClr val="FFD03B">
                  <a:tint val="44500"/>
                  <a:satMod val="160000"/>
                </a:srgbClr>
              </a:gs>
              <a:gs pos="100000">
                <a:srgbClr val="FFD03B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D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b="1"/>
          </a:p>
        </p:txBody>
      </p:sp>
      <p:graphicFrame>
        <p:nvGraphicFramePr>
          <p:cNvPr id="78" name="Espaço Reservado para Conteúdo 7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4415328"/>
              </p:ext>
            </p:extLst>
          </p:nvPr>
        </p:nvGraphicFramePr>
        <p:xfrm>
          <a:off x="209550" y="1504950"/>
          <a:ext cx="8620125" cy="5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3" name="Grupo 62"/>
          <p:cNvGrpSpPr/>
          <p:nvPr/>
        </p:nvGrpSpPr>
        <p:grpSpPr>
          <a:xfrm>
            <a:off x="2025538" y="1929733"/>
            <a:ext cx="3996578" cy="3328056"/>
            <a:chOff x="740437" y="683326"/>
            <a:chExt cx="3996578" cy="3328056"/>
          </a:xfrm>
        </p:grpSpPr>
        <p:grpSp>
          <p:nvGrpSpPr>
            <p:cNvPr id="64" name="Grupo 63"/>
            <p:cNvGrpSpPr/>
            <p:nvPr/>
          </p:nvGrpSpPr>
          <p:grpSpPr>
            <a:xfrm>
              <a:off x="740437" y="683326"/>
              <a:ext cx="3996578" cy="3328056"/>
              <a:chOff x="740437" y="683326"/>
              <a:chExt cx="3996578" cy="3328056"/>
            </a:xfrm>
          </p:grpSpPr>
          <p:grpSp>
            <p:nvGrpSpPr>
              <p:cNvPr id="66" name="Grupo 65"/>
              <p:cNvGrpSpPr/>
              <p:nvPr/>
            </p:nvGrpSpPr>
            <p:grpSpPr>
              <a:xfrm>
                <a:off x="740437" y="683326"/>
                <a:ext cx="3996578" cy="3328056"/>
                <a:chOff x="740019" y="683326"/>
                <a:chExt cx="3978142" cy="3328056"/>
              </a:xfrm>
            </p:grpSpPr>
            <p:grpSp>
              <p:nvGrpSpPr>
                <p:cNvPr id="69" name="Grupo 68"/>
                <p:cNvGrpSpPr/>
                <p:nvPr/>
              </p:nvGrpSpPr>
              <p:grpSpPr>
                <a:xfrm>
                  <a:off x="740019" y="683326"/>
                  <a:ext cx="3978142" cy="3328056"/>
                  <a:chOff x="740019" y="683326"/>
                  <a:chExt cx="3978142" cy="3328056"/>
                </a:xfrm>
              </p:grpSpPr>
              <p:pic>
                <p:nvPicPr>
                  <p:cNvPr id="71" name="Imagem 70" descr="http://img.directindustry.com/images_di/photo-g/wind-turbines-20877-2635267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duotone>
                      <a:prstClr val="black"/>
                      <a:srgbClr val="9BBB59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ackgroundRemoval t="1983" b="96176" l="2381" r="99048">
                                <a14:foregroundMark x1="70000" y1="11048" x2="74524" y2="6374"/>
                                <a14:foregroundMark x1="70000" y1="44618" x2="75000" y2="53116"/>
                                <a14:foregroundMark x1="35952" y1="20255" x2="14286" y2="15297"/>
                              </a14:backgroundRemoval>
                            </a14:imgEffect>
                            <a14:imgEffect>
                              <a14:sharpenSoften amount="-50000"/>
                            </a14:imgEffect>
                            <a14:imgEffect>
                              <a14:colorTemperature colorTemp="11200"/>
                            </a14:imgEffect>
                            <a14:imgEffect>
                              <a14:brightnessContrast bright="-40000" contrast="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20260146">
                    <a:off x="740019" y="2234197"/>
                    <a:ext cx="404416" cy="68224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72" name="Imagem 71" descr="http://www.plomeriaydestupiciones.com/uploads/1/3/5/9/13593160/4805286.pn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duotone>
                      <a:srgbClr val="4F81BD">
                        <a:shade val="45000"/>
                        <a:satMod val="135000"/>
                      </a:srgb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134755" y="3170270"/>
                    <a:ext cx="502443" cy="84111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73" name="Imagem 72" descr="http://www.plomeriaydestupiciones.com/uploads/1/3/5/9/13593160/4805286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duotone>
                      <a:srgbClr val="4F81BD">
                        <a:shade val="45000"/>
                        <a:satMod val="135000"/>
                      </a:srgb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48322" y="3270811"/>
                    <a:ext cx="369839" cy="61912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74" name="Imagem 73" descr="http://0.static.wix.com/media/a50bd6_023e6cfde6c9afce63333366a50079ba.png_51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rightnessContrast bright="20000"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1866270" y="1468678"/>
                    <a:ext cx="189976" cy="28186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75" name="Imagem 74" descr="https://upload.wikimedia.org/wikipedia/commons/thumb/a/ae/Nuclear_symbol.svg/600px-Nuclear_symbol.svg.png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saturation sat="33000"/>
                            </a14:imgEffect>
                            <a14:imgEffect>
                              <a14:brightnessContrast contrast="2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77449" y="683326"/>
                    <a:ext cx="125610" cy="1260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76" name="Imagem 75" descr="http://0.static.wix.com/media/a50bd6_023e6cfde6c9afce63333366a50079ba.png_51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1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2">
                            <a14:imgEffect>
                              <a14:brightnessContrast bright="20000"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1625606" y="1238578"/>
                    <a:ext cx="269551" cy="39993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77" name="Imagem 76" descr="http://www.plomeriaydestupiciones.com/uploads/1/3/5/9/13593160/4805286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3" cstate="print">
                    <a:duotone>
                      <a:srgbClr val="4F81BD">
                        <a:shade val="45000"/>
                        <a:satMod val="135000"/>
                      </a:srgb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4203065" y="3435117"/>
                    <a:ext cx="336502" cy="56197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70" name="chart"/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backgroundRemoval t="10000" b="90000" l="0" r="98571"/>
                          </a14:imgEffect>
                          <a14:imgEffect>
                            <a14:brightnessContrast bright="40000" contrast="-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20439394">
                  <a:off x="1312825" y="3166235"/>
                  <a:ext cx="609177" cy="435159"/>
                </a:xfrm>
                <a:prstGeom prst="rect">
                  <a:avLst/>
                </a:prstGeom>
              </p:spPr>
            </p:pic>
          </p:grpSp>
          <p:pic>
            <p:nvPicPr>
              <p:cNvPr id="67" name="Imagem 66"/>
              <p:cNvPicPr>
                <a:picLocks noChangeAspect="1"/>
              </p:cNvPicPr>
              <p:nvPr/>
            </p:nvPicPr>
            <p:blipFill rotWithShape="1">
              <a:blip r:embed="rId16" cstate="email">
                <a:duotone>
                  <a:prstClr val="black"/>
                  <a:srgbClr val="F79646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2857" b="98571" l="0" r="96667"/>
                        </a14:imgEffect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V="1">
                <a:off x="2777558" y="709491"/>
                <a:ext cx="232987" cy="216000"/>
              </a:xfrm>
              <a:prstGeom prst="rect">
                <a:avLst/>
              </a:prstGeom>
            </p:spPr>
          </p:pic>
          <p:pic>
            <p:nvPicPr>
              <p:cNvPr id="68" name="Imagem 67" descr="http://www.eaprende.com/blog/wp-content/uploads/2012/07/petroleo.png"/>
              <p:cNvPicPr>
                <a:picLocks noChangeAspect="1" noChangeArrowheads="1"/>
              </p:cNvPicPr>
              <p:nvPr/>
            </p:nvPicPr>
            <p:blipFill rotWithShape="1">
              <a:blip r:embed="rId18" cstate="print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1007668">
                <a:off x="2195309" y="1035316"/>
                <a:ext cx="567669" cy="4065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5" name="Imagem 64" descr="http://84d1f3.medialib.glogster.com/media/d9/d9ddba804464013f2f43217565e50daf7254c52cd1e9d70687402bad5fc0b1ad/gota-de-agua-222-png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526" y="2104537"/>
              <a:ext cx="239913" cy="229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beeolica2014">
  <a:themeElements>
    <a:clrScheme name="AB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6CAF4"/>
      </a:accent1>
      <a:accent2>
        <a:srgbClr val="1068B2"/>
      </a:accent2>
      <a:accent3>
        <a:srgbClr val="6CA6DA"/>
      </a:accent3>
      <a:accent4>
        <a:srgbClr val="58595B"/>
      </a:accent4>
      <a:accent5>
        <a:srgbClr val="0C91C0"/>
      </a:accent5>
      <a:accent6>
        <a:srgbClr val="004291"/>
      </a:accent6>
      <a:hlink>
        <a:srgbClr val="0000FF"/>
      </a:hlink>
      <a:folHlink>
        <a:srgbClr val="80008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7847</TotalTime>
  <Words>837</Words>
  <Application>Microsoft Office PowerPoint</Application>
  <PresentationFormat>Apresentação na tela (4:3)</PresentationFormat>
  <Paragraphs>304</Paragraphs>
  <Slides>27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27</vt:i4>
      </vt:variant>
    </vt:vector>
  </HeadingPairs>
  <TitlesOfParts>
    <vt:vector size="29" baseType="lpstr">
      <vt:lpstr>Personalizar design</vt:lpstr>
      <vt:lpstr>abeeolica2014</vt:lpstr>
      <vt:lpstr>Apresentação do PowerPoint</vt:lpstr>
      <vt:lpstr>ABEEólica: Quem somos?</vt:lpstr>
      <vt:lpstr>Nossos Associados</vt:lpstr>
      <vt:lpstr>Apresentação do PowerPoint</vt:lpstr>
      <vt:lpstr>Ranking Mundial 2013 Capacidade Instalada (GW)</vt:lpstr>
      <vt:lpstr>Nova Capacidade Instalada - 1º semestre de 2014</vt:lpstr>
      <vt:lpstr>Atratividade Mundial</vt:lpstr>
      <vt:lpstr>Apresentação do PowerPoint</vt:lpstr>
      <vt:lpstr>Matriz Elétrica Brasileira (GW)</vt:lpstr>
      <vt:lpstr>Capacidade Eólica Acumulada (MW)</vt:lpstr>
      <vt:lpstr>Localização dos Parques Eólicos</vt:lpstr>
      <vt:lpstr>Indústria Eólica no Brasil</vt:lpstr>
      <vt:lpstr>Contratação – Leilões Regulados </vt:lpstr>
      <vt:lpstr>Preços – Leilões Regulados</vt:lpstr>
      <vt:lpstr>Geração (MWmed)</vt:lpstr>
      <vt:lpstr>Geração (MW med) e Fator de Capacidade (%) - Atual</vt:lpstr>
      <vt:lpstr>Características do Vento no Brasil</vt:lpstr>
      <vt:lpstr>Vento RN - 2013</vt:lpstr>
      <vt:lpstr>Vento RN - 2013</vt:lpstr>
      <vt:lpstr>Vento RS - 2013</vt:lpstr>
      <vt:lpstr>Vento RS - 2013</vt:lpstr>
      <vt:lpstr>Benefícios e Índices da Eólica 2013</vt:lpstr>
      <vt:lpstr>Desafios</vt:lpstr>
      <vt:lpstr>Estudo – Mapeamento da Cadeia Produtiva 2014</vt:lpstr>
      <vt:lpstr>Vídeo 2014 – Cadeia Produtiva</vt:lpstr>
      <vt:lpstr>Perguntas?</vt:lpstr>
      <vt:lpstr>Apresentação do PowerPoint</vt:lpstr>
    </vt:vector>
  </TitlesOfParts>
  <Company>N/A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Francine Martins Pisni</cp:lastModifiedBy>
  <cp:revision>704</cp:revision>
  <cp:lastPrinted>2014-08-25T23:05:41Z</cp:lastPrinted>
  <dcterms:created xsi:type="dcterms:W3CDTF">2011-12-01T17:43:06Z</dcterms:created>
  <dcterms:modified xsi:type="dcterms:W3CDTF">2014-11-11T16:03:32Z</dcterms:modified>
</cp:coreProperties>
</file>